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 saveSubsetFonts="1">
  <p:sldMasterIdLst>
    <p:sldMasterId id="2147486669" r:id="rId1"/>
  </p:sldMasterIdLst>
  <p:notesMasterIdLst>
    <p:notesMasterId r:id="rId20"/>
  </p:notesMasterIdLst>
  <p:sldIdLst>
    <p:sldId id="495" r:id="rId2"/>
    <p:sldId id="500" r:id="rId3"/>
    <p:sldId id="501" r:id="rId4"/>
    <p:sldId id="502" r:id="rId5"/>
    <p:sldId id="503" r:id="rId6"/>
    <p:sldId id="504" r:id="rId7"/>
    <p:sldId id="505" r:id="rId8"/>
    <p:sldId id="506" r:id="rId9"/>
    <p:sldId id="507" r:id="rId10"/>
    <p:sldId id="508" r:id="rId11"/>
    <p:sldId id="509" r:id="rId12"/>
    <p:sldId id="510" r:id="rId13"/>
    <p:sldId id="511" r:id="rId14"/>
    <p:sldId id="512" r:id="rId15"/>
    <p:sldId id="513" r:id="rId16"/>
    <p:sldId id="514" r:id="rId17"/>
    <p:sldId id="515" r:id="rId18"/>
    <p:sldId id="516"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ección predeterminada" id="{865D261C-9D98-4000-8BB9-7E9C27F15D60}">
          <p14:sldIdLst>
            <p14:sldId id="495"/>
            <p14:sldId id="500"/>
            <p14:sldId id="501"/>
            <p14:sldId id="502"/>
            <p14:sldId id="503"/>
            <p14:sldId id="504"/>
            <p14:sldId id="505"/>
            <p14:sldId id="506"/>
            <p14:sldId id="507"/>
            <p14:sldId id="508"/>
            <p14:sldId id="509"/>
            <p14:sldId id="510"/>
            <p14:sldId id="511"/>
            <p14:sldId id="512"/>
            <p14:sldId id="513"/>
            <p14:sldId id="514"/>
            <p14:sldId id="515"/>
            <p14:sldId id="5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FF"/>
    <a:srgbClr val="F17149"/>
    <a:srgbClr val="F1F4F5"/>
    <a:srgbClr val="99CC00"/>
    <a:srgbClr val="3FBB65"/>
    <a:srgbClr val="030908"/>
    <a:srgbClr val="006600"/>
    <a:srgbClr val="008000"/>
    <a:srgbClr val="CCFFCC"/>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364" autoAdjust="0"/>
  </p:normalViewPr>
  <p:slideViewPr>
    <p:cSldViewPr showGuides="1">
      <p:cViewPr varScale="1">
        <p:scale>
          <a:sx n="73" d="100"/>
          <a:sy n="73" d="100"/>
        </p:scale>
        <p:origin x="1698" y="78"/>
      </p:cViewPr>
      <p:guideLst>
        <p:guide orient="horz" pos="2160"/>
        <p:guide pos="2880"/>
      </p:guideLst>
    </p:cSldViewPr>
  </p:slideViewPr>
  <p:outlineViewPr>
    <p:cViewPr>
      <p:scale>
        <a:sx n="33" d="100"/>
        <a:sy n="33" d="100"/>
      </p:scale>
      <p:origin x="24"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s Alberto Laguado Villamizar" userId="f9f1c2c8-3552-4c3f-98fe-674b55a4bb93" providerId="ADAL" clId="{2ADF7A22-CD9B-4F46-86FC-9D9E1E8E81F5}"/>
    <pc:docChg chg="undo custSel addSld delSld modSld">
      <pc:chgData name="Luis Alberto Laguado Villamizar" userId="f9f1c2c8-3552-4c3f-98fe-674b55a4bb93" providerId="ADAL" clId="{2ADF7A22-CD9B-4F46-86FC-9D9E1E8E81F5}" dt="2018-04-06T22:32:29.288" v="2512" actId="2696"/>
      <pc:docMkLst>
        <pc:docMk/>
      </pc:docMkLst>
      <pc:sldChg chg="modSp">
        <pc:chgData name="Luis Alberto Laguado Villamizar" userId="f9f1c2c8-3552-4c3f-98fe-674b55a4bb93" providerId="ADAL" clId="{2ADF7A22-CD9B-4F46-86FC-9D9E1E8E81F5}" dt="2018-04-06T12:44:36.295" v="1644" actId="255"/>
        <pc:sldMkLst>
          <pc:docMk/>
          <pc:sldMk cId="0" sldId="256"/>
        </pc:sldMkLst>
        <pc:spChg chg="mod">
          <ac:chgData name="Luis Alberto Laguado Villamizar" userId="f9f1c2c8-3552-4c3f-98fe-674b55a4bb93" providerId="ADAL" clId="{2ADF7A22-CD9B-4F46-86FC-9D9E1E8E81F5}" dt="2018-04-05T14:09:30.690" v="232" actId="20577"/>
          <ac:spMkLst>
            <pc:docMk/>
            <pc:sldMk cId="0" sldId="256"/>
            <ac:spMk id="2050" creationId="{7845E9EF-03DD-4492-A0B8-2F8CCBBF2745}"/>
          </ac:spMkLst>
        </pc:spChg>
        <pc:graphicFrameChg chg="mod">
          <ac:chgData name="Luis Alberto Laguado Villamizar" userId="f9f1c2c8-3552-4c3f-98fe-674b55a4bb93" providerId="ADAL" clId="{2ADF7A22-CD9B-4F46-86FC-9D9E1E8E81F5}" dt="2018-04-06T12:44:36.295" v="1644" actId="255"/>
          <ac:graphicFrameMkLst>
            <pc:docMk/>
            <pc:sldMk cId="0" sldId="256"/>
            <ac:graphicFrameMk id="5" creationId="{C1F8610B-7363-471C-8839-E788FE3E8266}"/>
          </ac:graphicFrameMkLst>
        </pc:graphicFrameChg>
      </pc:sldChg>
      <pc:sldChg chg="del">
        <pc:chgData name="Luis Alberto Laguado Villamizar" userId="f9f1c2c8-3552-4c3f-98fe-674b55a4bb93" providerId="ADAL" clId="{2ADF7A22-CD9B-4F46-86FC-9D9E1E8E81F5}" dt="2018-04-05T14:58:36.107" v="1432" actId="2696"/>
        <pc:sldMkLst>
          <pc:docMk/>
          <pc:sldMk cId="0" sldId="416"/>
        </pc:sldMkLst>
      </pc:sldChg>
      <pc:sldChg chg="del">
        <pc:chgData name="Luis Alberto Laguado Villamizar" userId="f9f1c2c8-3552-4c3f-98fe-674b55a4bb93" providerId="ADAL" clId="{2ADF7A22-CD9B-4F46-86FC-9D9E1E8E81F5}" dt="2018-04-05T14:58:38.980" v="1435" actId="2696"/>
        <pc:sldMkLst>
          <pc:docMk/>
          <pc:sldMk cId="0" sldId="417"/>
        </pc:sldMkLst>
      </pc:sldChg>
      <pc:sldChg chg="del">
        <pc:chgData name="Luis Alberto Laguado Villamizar" userId="f9f1c2c8-3552-4c3f-98fe-674b55a4bb93" providerId="ADAL" clId="{2ADF7A22-CD9B-4F46-86FC-9D9E1E8E81F5}" dt="2018-04-06T22:32:24.028" v="2511" actId="2696"/>
        <pc:sldMkLst>
          <pc:docMk/>
          <pc:sldMk cId="0" sldId="420"/>
        </pc:sldMkLst>
      </pc:sldChg>
      <pc:sldChg chg="addSp delSp modSp delAnim">
        <pc:chgData name="Luis Alberto Laguado Villamizar" userId="f9f1c2c8-3552-4c3f-98fe-674b55a4bb93" providerId="ADAL" clId="{2ADF7A22-CD9B-4F46-86FC-9D9E1E8E81F5}" dt="2018-04-05T15:07:59.369" v="1549" actId="20577"/>
        <pc:sldMkLst>
          <pc:docMk/>
          <pc:sldMk cId="0" sldId="450"/>
        </pc:sldMkLst>
        <pc:spChg chg="add del mod">
          <ac:chgData name="Luis Alberto Laguado Villamizar" userId="f9f1c2c8-3552-4c3f-98fe-674b55a4bb93" providerId="ADAL" clId="{2ADF7A22-CD9B-4F46-86FC-9D9E1E8E81F5}" dt="2018-04-05T14:58:03.417" v="1424" actId="478"/>
          <ac:spMkLst>
            <pc:docMk/>
            <pc:sldMk cId="0" sldId="450"/>
            <ac:spMk id="3" creationId="{80757380-0A1D-4F6D-B88E-A0C06D355B6B}"/>
          </ac:spMkLst>
        </pc:spChg>
        <pc:spChg chg="add del mod">
          <ac:chgData name="Luis Alberto Laguado Villamizar" userId="f9f1c2c8-3552-4c3f-98fe-674b55a4bb93" providerId="ADAL" clId="{2ADF7A22-CD9B-4F46-86FC-9D9E1E8E81F5}" dt="2018-04-05T15:01:14.305" v="1540" actId="478"/>
          <ac:spMkLst>
            <pc:docMk/>
            <pc:sldMk cId="0" sldId="450"/>
            <ac:spMk id="4" creationId="{D33CFA30-C3E6-4C8B-93EA-1FA0CC6CE4D4}"/>
          </ac:spMkLst>
        </pc:spChg>
        <pc:spChg chg="del">
          <ac:chgData name="Luis Alberto Laguado Villamizar" userId="f9f1c2c8-3552-4c3f-98fe-674b55a4bb93" providerId="ADAL" clId="{2ADF7A22-CD9B-4F46-86FC-9D9E1E8E81F5}" dt="2018-04-05T14:58:06.110" v="1425" actId="478"/>
          <ac:spMkLst>
            <pc:docMk/>
            <pc:sldMk cId="0" sldId="450"/>
            <ac:spMk id="5" creationId="{EDC6A44B-423E-429B-AB66-A24FB5A26805}"/>
          </ac:spMkLst>
        </pc:spChg>
        <pc:spChg chg="del">
          <ac:chgData name="Luis Alberto Laguado Villamizar" userId="f9f1c2c8-3552-4c3f-98fe-674b55a4bb93" providerId="ADAL" clId="{2ADF7A22-CD9B-4F46-86FC-9D9E1E8E81F5}" dt="2018-04-05T14:57:54.989" v="1420" actId="478"/>
          <ac:spMkLst>
            <pc:docMk/>
            <pc:sldMk cId="0" sldId="450"/>
            <ac:spMk id="8" creationId="{199CCCDD-FF9E-457B-B71F-AE491333034D}"/>
          </ac:spMkLst>
        </pc:spChg>
        <pc:spChg chg="del">
          <ac:chgData name="Luis Alberto Laguado Villamizar" userId="f9f1c2c8-3552-4c3f-98fe-674b55a4bb93" providerId="ADAL" clId="{2ADF7A22-CD9B-4F46-86FC-9D9E1E8E81F5}" dt="2018-04-05T14:58:00.545" v="1423" actId="478"/>
          <ac:spMkLst>
            <pc:docMk/>
            <pc:sldMk cId="0" sldId="450"/>
            <ac:spMk id="9" creationId="{4750831F-6816-4F8F-9D07-6ACC3D3D784A}"/>
          </ac:spMkLst>
        </pc:spChg>
        <pc:spChg chg="del">
          <ac:chgData name="Luis Alberto Laguado Villamizar" userId="f9f1c2c8-3552-4c3f-98fe-674b55a4bb93" providerId="ADAL" clId="{2ADF7A22-CD9B-4F46-86FC-9D9E1E8E81F5}" dt="2018-04-05T14:58:00.545" v="1423" actId="478"/>
          <ac:spMkLst>
            <pc:docMk/>
            <pc:sldMk cId="0" sldId="450"/>
            <ac:spMk id="11" creationId="{CD410C87-12CF-435C-B98A-36FF0666055E}"/>
          </ac:spMkLst>
        </pc:spChg>
        <pc:spChg chg="del">
          <ac:chgData name="Luis Alberto Laguado Villamizar" userId="f9f1c2c8-3552-4c3f-98fe-674b55a4bb93" providerId="ADAL" clId="{2ADF7A22-CD9B-4F46-86FC-9D9E1E8E81F5}" dt="2018-04-05T14:58:00.545" v="1423" actId="478"/>
          <ac:spMkLst>
            <pc:docMk/>
            <pc:sldMk cId="0" sldId="450"/>
            <ac:spMk id="12" creationId="{213D57F1-C226-4DBE-A50D-347CD529A93A}"/>
          </ac:spMkLst>
        </pc:spChg>
        <pc:spChg chg="del">
          <ac:chgData name="Luis Alberto Laguado Villamizar" userId="f9f1c2c8-3552-4c3f-98fe-674b55a4bb93" providerId="ADAL" clId="{2ADF7A22-CD9B-4F46-86FC-9D9E1E8E81F5}" dt="2018-04-05T14:58:00.545" v="1423" actId="478"/>
          <ac:spMkLst>
            <pc:docMk/>
            <pc:sldMk cId="0" sldId="450"/>
            <ac:spMk id="13" creationId="{F92728C7-E31A-4AF9-BF00-80D446F8F8AC}"/>
          </ac:spMkLst>
        </pc:spChg>
        <pc:spChg chg="del">
          <ac:chgData name="Luis Alberto Laguado Villamizar" userId="f9f1c2c8-3552-4c3f-98fe-674b55a4bb93" providerId="ADAL" clId="{2ADF7A22-CD9B-4F46-86FC-9D9E1E8E81F5}" dt="2018-04-05T14:58:00.545" v="1423" actId="478"/>
          <ac:spMkLst>
            <pc:docMk/>
            <pc:sldMk cId="0" sldId="450"/>
            <ac:spMk id="14" creationId="{094BC037-CCC8-46AC-A3D1-CE6CD0C5336A}"/>
          </ac:spMkLst>
        </pc:spChg>
        <pc:spChg chg="del">
          <ac:chgData name="Luis Alberto Laguado Villamizar" userId="f9f1c2c8-3552-4c3f-98fe-674b55a4bb93" providerId="ADAL" clId="{2ADF7A22-CD9B-4F46-86FC-9D9E1E8E81F5}" dt="2018-04-05T14:58:00.545" v="1423" actId="478"/>
          <ac:spMkLst>
            <pc:docMk/>
            <pc:sldMk cId="0" sldId="450"/>
            <ac:spMk id="16" creationId="{2DC5C20D-30DA-4ACC-9A2D-BC76FFFA9332}"/>
          </ac:spMkLst>
        </pc:spChg>
        <pc:spChg chg="del">
          <ac:chgData name="Luis Alberto Laguado Villamizar" userId="f9f1c2c8-3552-4c3f-98fe-674b55a4bb93" providerId="ADAL" clId="{2ADF7A22-CD9B-4F46-86FC-9D9E1E8E81F5}" dt="2018-04-05T14:58:00.545" v="1423" actId="478"/>
          <ac:spMkLst>
            <pc:docMk/>
            <pc:sldMk cId="0" sldId="450"/>
            <ac:spMk id="18" creationId="{88AD9162-53B8-4699-86FE-A3BA93AEB0B0}"/>
          </ac:spMkLst>
        </pc:spChg>
        <pc:spChg chg="del">
          <ac:chgData name="Luis Alberto Laguado Villamizar" userId="f9f1c2c8-3552-4c3f-98fe-674b55a4bb93" providerId="ADAL" clId="{2ADF7A22-CD9B-4F46-86FC-9D9E1E8E81F5}" dt="2018-04-05T14:58:00.545" v="1423" actId="478"/>
          <ac:spMkLst>
            <pc:docMk/>
            <pc:sldMk cId="0" sldId="450"/>
            <ac:spMk id="19" creationId="{B3E253CB-C486-4BD4-99E3-CE526FC19B34}"/>
          </ac:spMkLst>
        </pc:spChg>
        <pc:spChg chg="del">
          <ac:chgData name="Luis Alberto Laguado Villamizar" userId="f9f1c2c8-3552-4c3f-98fe-674b55a4bb93" providerId="ADAL" clId="{2ADF7A22-CD9B-4F46-86FC-9D9E1E8E81F5}" dt="2018-04-05T14:58:00.545" v="1423" actId="478"/>
          <ac:spMkLst>
            <pc:docMk/>
            <pc:sldMk cId="0" sldId="450"/>
            <ac:spMk id="20" creationId="{4B49BE1C-C87E-496C-9110-6F64AFD3C8D8}"/>
          </ac:spMkLst>
        </pc:spChg>
        <pc:spChg chg="del">
          <ac:chgData name="Luis Alberto Laguado Villamizar" userId="f9f1c2c8-3552-4c3f-98fe-674b55a4bb93" providerId="ADAL" clId="{2ADF7A22-CD9B-4F46-86FC-9D9E1E8E81F5}" dt="2018-04-05T14:58:00.545" v="1423" actId="478"/>
          <ac:spMkLst>
            <pc:docMk/>
            <pc:sldMk cId="0" sldId="450"/>
            <ac:spMk id="21" creationId="{AD46ADEC-A0DB-4B91-9764-B3B64047A154}"/>
          </ac:spMkLst>
        </pc:spChg>
        <pc:spChg chg="del">
          <ac:chgData name="Luis Alberto Laguado Villamizar" userId="f9f1c2c8-3552-4c3f-98fe-674b55a4bb93" providerId="ADAL" clId="{2ADF7A22-CD9B-4F46-86FC-9D9E1E8E81F5}" dt="2018-04-05T14:58:00.545" v="1423" actId="478"/>
          <ac:spMkLst>
            <pc:docMk/>
            <pc:sldMk cId="0" sldId="450"/>
            <ac:spMk id="22" creationId="{C44E6AA6-B1E4-48F8-9A39-EC690BDED66E}"/>
          </ac:spMkLst>
        </pc:spChg>
        <pc:spChg chg="del">
          <ac:chgData name="Luis Alberto Laguado Villamizar" userId="f9f1c2c8-3552-4c3f-98fe-674b55a4bb93" providerId="ADAL" clId="{2ADF7A22-CD9B-4F46-86FC-9D9E1E8E81F5}" dt="2018-04-05T14:58:00.545" v="1423" actId="478"/>
          <ac:spMkLst>
            <pc:docMk/>
            <pc:sldMk cId="0" sldId="450"/>
            <ac:spMk id="23" creationId="{F4E73698-83D2-44A7-A47A-9C267C1DACA8}"/>
          </ac:spMkLst>
        </pc:spChg>
        <pc:spChg chg="del">
          <ac:chgData name="Luis Alberto Laguado Villamizar" userId="f9f1c2c8-3552-4c3f-98fe-674b55a4bb93" providerId="ADAL" clId="{2ADF7A22-CD9B-4F46-86FC-9D9E1E8E81F5}" dt="2018-04-05T14:58:00.545" v="1423" actId="478"/>
          <ac:spMkLst>
            <pc:docMk/>
            <pc:sldMk cId="0" sldId="450"/>
            <ac:spMk id="24" creationId="{7F18FD05-FDC3-49E5-8439-57EB7897A614}"/>
          </ac:spMkLst>
        </pc:spChg>
        <pc:spChg chg="del">
          <ac:chgData name="Luis Alberto Laguado Villamizar" userId="f9f1c2c8-3552-4c3f-98fe-674b55a4bb93" providerId="ADAL" clId="{2ADF7A22-CD9B-4F46-86FC-9D9E1E8E81F5}" dt="2018-04-05T14:58:00.545" v="1423" actId="478"/>
          <ac:spMkLst>
            <pc:docMk/>
            <pc:sldMk cId="0" sldId="450"/>
            <ac:spMk id="25" creationId="{E6F04BAB-2597-4575-9D11-322243F57F1E}"/>
          </ac:spMkLst>
        </pc:spChg>
        <pc:spChg chg="del mod">
          <ac:chgData name="Luis Alberto Laguado Villamizar" userId="f9f1c2c8-3552-4c3f-98fe-674b55a4bb93" providerId="ADAL" clId="{2ADF7A22-CD9B-4F46-86FC-9D9E1E8E81F5}" dt="2018-04-05T14:57:57.038" v="1422" actId="478"/>
          <ac:spMkLst>
            <pc:docMk/>
            <pc:sldMk cId="0" sldId="450"/>
            <ac:spMk id="26" creationId="{3DDF3A88-73BE-4217-B65D-C4D8D746FDF5}"/>
          </ac:spMkLst>
        </pc:spChg>
        <pc:spChg chg="del mod">
          <ac:chgData name="Luis Alberto Laguado Villamizar" userId="f9f1c2c8-3552-4c3f-98fe-674b55a4bb93" providerId="ADAL" clId="{2ADF7A22-CD9B-4F46-86FC-9D9E1E8E81F5}" dt="2018-04-05T15:01:14.305" v="1540" actId="478"/>
          <ac:spMkLst>
            <pc:docMk/>
            <pc:sldMk cId="0" sldId="450"/>
            <ac:spMk id="27" creationId="{7140C7A1-499A-4A33-BE01-5B0C01B2258E}"/>
          </ac:spMkLst>
        </pc:spChg>
        <pc:spChg chg="add mod">
          <ac:chgData name="Luis Alberto Laguado Villamizar" userId="f9f1c2c8-3552-4c3f-98fe-674b55a4bb93" providerId="ADAL" clId="{2ADF7A22-CD9B-4F46-86FC-9D9E1E8E81F5}" dt="2018-04-05T14:59:29.313" v="1488" actId="1076"/>
          <ac:spMkLst>
            <pc:docMk/>
            <pc:sldMk cId="0" sldId="450"/>
            <ac:spMk id="28" creationId="{2B649257-A6B5-4803-B4A3-2854C8E5B01D}"/>
          </ac:spMkLst>
        </pc:spChg>
        <pc:spChg chg="add mod">
          <ac:chgData name="Luis Alberto Laguado Villamizar" userId="f9f1c2c8-3552-4c3f-98fe-674b55a4bb93" providerId="ADAL" clId="{2ADF7A22-CD9B-4F46-86FC-9D9E1E8E81F5}" dt="2018-04-05T14:59:54.846" v="1535" actId="20577"/>
          <ac:spMkLst>
            <pc:docMk/>
            <pc:sldMk cId="0" sldId="450"/>
            <ac:spMk id="29" creationId="{4DFA2860-AC64-436C-81BC-78AD3A7C4A7B}"/>
          </ac:spMkLst>
        </pc:spChg>
        <pc:spChg chg="del">
          <ac:chgData name="Luis Alberto Laguado Villamizar" userId="f9f1c2c8-3552-4c3f-98fe-674b55a4bb93" providerId="ADAL" clId="{2ADF7A22-CD9B-4F46-86FC-9D9E1E8E81F5}" dt="2018-04-05T14:58:00.545" v="1423" actId="478"/>
          <ac:spMkLst>
            <pc:docMk/>
            <pc:sldMk cId="0" sldId="450"/>
            <ac:spMk id="30" creationId="{BAEBF1D5-4082-4DD4-B762-2AAD40AFFC92}"/>
          </ac:spMkLst>
        </pc:spChg>
        <pc:spChg chg="del">
          <ac:chgData name="Luis Alberto Laguado Villamizar" userId="f9f1c2c8-3552-4c3f-98fe-674b55a4bb93" providerId="ADAL" clId="{2ADF7A22-CD9B-4F46-86FC-9D9E1E8E81F5}" dt="2018-04-05T14:58:00.545" v="1423" actId="478"/>
          <ac:spMkLst>
            <pc:docMk/>
            <pc:sldMk cId="0" sldId="450"/>
            <ac:spMk id="31" creationId="{7D98EFC2-F1B0-46C8-B56C-E2646582EBDB}"/>
          </ac:spMkLst>
        </pc:spChg>
        <pc:spChg chg="del">
          <ac:chgData name="Luis Alberto Laguado Villamizar" userId="f9f1c2c8-3552-4c3f-98fe-674b55a4bb93" providerId="ADAL" clId="{2ADF7A22-CD9B-4F46-86FC-9D9E1E8E81F5}" dt="2018-04-05T14:58:00.545" v="1423" actId="478"/>
          <ac:spMkLst>
            <pc:docMk/>
            <pc:sldMk cId="0" sldId="450"/>
            <ac:spMk id="8196" creationId="{14972801-74AE-4BE0-8AEA-D49A945D6627}"/>
          </ac:spMkLst>
        </pc:spChg>
        <pc:spChg chg="del">
          <ac:chgData name="Luis Alberto Laguado Villamizar" userId="f9f1c2c8-3552-4c3f-98fe-674b55a4bb93" providerId="ADAL" clId="{2ADF7A22-CD9B-4F46-86FC-9D9E1E8E81F5}" dt="2018-04-05T14:58:00.545" v="1423" actId="478"/>
          <ac:spMkLst>
            <pc:docMk/>
            <pc:sldMk cId="0" sldId="450"/>
            <ac:spMk id="14363" creationId="{869EFF4E-2A2E-4E4E-9CDC-70A1EC21DA19}"/>
          </ac:spMkLst>
        </pc:spChg>
        <pc:picChg chg="add mod">
          <ac:chgData name="Luis Alberto Laguado Villamizar" userId="f9f1c2c8-3552-4c3f-98fe-674b55a4bb93" providerId="ADAL" clId="{2ADF7A22-CD9B-4F46-86FC-9D9E1E8E81F5}" dt="2018-04-05T15:03:28.492" v="1547" actId="20577"/>
          <ac:picMkLst>
            <pc:docMk/>
            <pc:sldMk cId="0" sldId="450"/>
            <ac:picMk id="7" creationId="{D25E22F9-31C7-4205-B806-19284D54D8E7}"/>
          </ac:picMkLst>
        </pc:picChg>
        <pc:picChg chg="add mod">
          <ac:chgData name="Luis Alberto Laguado Villamizar" userId="f9f1c2c8-3552-4c3f-98fe-674b55a4bb93" providerId="ADAL" clId="{2ADF7A22-CD9B-4F46-86FC-9D9E1E8E81F5}" dt="2018-04-05T15:07:59.369" v="1549" actId="20577"/>
          <ac:picMkLst>
            <pc:docMk/>
            <pc:sldMk cId="0" sldId="450"/>
            <ac:picMk id="32" creationId="{36D1953A-AAF8-4EBB-BE0A-A2A714581018}"/>
          </ac:picMkLst>
        </pc:picChg>
      </pc:sldChg>
      <pc:sldChg chg="del">
        <pc:chgData name="Luis Alberto Laguado Villamizar" userId="f9f1c2c8-3552-4c3f-98fe-674b55a4bb93" providerId="ADAL" clId="{2ADF7A22-CD9B-4F46-86FC-9D9E1E8E81F5}" dt="2018-04-05T14:58:33.495" v="1430" actId="2696"/>
        <pc:sldMkLst>
          <pc:docMk/>
          <pc:sldMk cId="0" sldId="452"/>
        </pc:sldMkLst>
      </pc:sldChg>
      <pc:sldChg chg="del">
        <pc:chgData name="Luis Alberto Laguado Villamizar" userId="f9f1c2c8-3552-4c3f-98fe-674b55a4bb93" providerId="ADAL" clId="{2ADF7A22-CD9B-4F46-86FC-9D9E1E8E81F5}" dt="2018-04-05T14:58:34.599" v="1431" actId="2696"/>
        <pc:sldMkLst>
          <pc:docMk/>
          <pc:sldMk cId="0" sldId="461"/>
        </pc:sldMkLst>
      </pc:sldChg>
      <pc:sldChg chg="del">
        <pc:chgData name="Luis Alberto Laguado Villamizar" userId="f9f1c2c8-3552-4c3f-98fe-674b55a4bb93" providerId="ADAL" clId="{2ADF7A22-CD9B-4F46-86FC-9D9E1E8E81F5}" dt="2018-04-05T14:58:31.840" v="1429" actId="2696"/>
        <pc:sldMkLst>
          <pc:docMk/>
          <pc:sldMk cId="0" sldId="462"/>
        </pc:sldMkLst>
      </pc:sldChg>
      <pc:sldChg chg="del">
        <pc:chgData name="Luis Alberto Laguado Villamizar" userId="f9f1c2c8-3552-4c3f-98fe-674b55a4bb93" providerId="ADAL" clId="{2ADF7A22-CD9B-4F46-86FC-9D9E1E8E81F5}" dt="2018-04-05T14:58:37.014" v="1433" actId="2696"/>
        <pc:sldMkLst>
          <pc:docMk/>
          <pc:sldMk cId="0" sldId="464"/>
        </pc:sldMkLst>
      </pc:sldChg>
      <pc:sldChg chg="del">
        <pc:chgData name="Luis Alberto Laguado Villamizar" userId="f9f1c2c8-3552-4c3f-98fe-674b55a4bb93" providerId="ADAL" clId="{2ADF7A22-CD9B-4F46-86FC-9D9E1E8E81F5}" dt="2018-04-05T14:58:17.239" v="1427" actId="2696"/>
        <pc:sldMkLst>
          <pc:docMk/>
          <pc:sldMk cId="0" sldId="465"/>
        </pc:sldMkLst>
      </pc:sldChg>
      <pc:sldChg chg="del">
        <pc:chgData name="Luis Alberto Laguado Villamizar" userId="f9f1c2c8-3552-4c3f-98fe-674b55a4bb93" providerId="ADAL" clId="{2ADF7A22-CD9B-4F46-86FC-9D9E1E8E81F5}" dt="2018-04-05T14:58:38.030" v="1434" actId="2696"/>
        <pc:sldMkLst>
          <pc:docMk/>
          <pc:sldMk cId="0" sldId="466"/>
        </pc:sldMkLst>
      </pc:sldChg>
      <pc:sldChg chg="del">
        <pc:chgData name="Luis Alberto Laguado Villamizar" userId="f9f1c2c8-3552-4c3f-98fe-674b55a4bb93" providerId="ADAL" clId="{2ADF7A22-CD9B-4F46-86FC-9D9E1E8E81F5}" dt="2018-04-05T14:58:53.487" v="1437" actId="2696"/>
        <pc:sldMkLst>
          <pc:docMk/>
          <pc:sldMk cId="0" sldId="467"/>
        </pc:sldMkLst>
      </pc:sldChg>
      <pc:sldChg chg="del">
        <pc:chgData name="Luis Alberto Laguado Villamizar" userId="f9f1c2c8-3552-4c3f-98fe-674b55a4bb93" providerId="ADAL" clId="{2ADF7A22-CD9B-4F46-86FC-9D9E1E8E81F5}" dt="2018-04-05T14:58:25.413" v="1428" actId="2696"/>
        <pc:sldMkLst>
          <pc:docMk/>
          <pc:sldMk cId="0" sldId="470"/>
        </pc:sldMkLst>
      </pc:sldChg>
      <pc:sldChg chg="del">
        <pc:chgData name="Luis Alberto Laguado Villamizar" userId="f9f1c2c8-3552-4c3f-98fe-674b55a4bb93" providerId="ADAL" clId="{2ADF7A22-CD9B-4F46-86FC-9D9E1E8E81F5}" dt="2018-04-06T22:32:29.288" v="2512" actId="2696"/>
        <pc:sldMkLst>
          <pc:docMk/>
          <pc:sldMk cId="0" sldId="471"/>
        </pc:sldMkLst>
      </pc:sldChg>
      <pc:sldChg chg="del">
        <pc:chgData name="Luis Alberto Laguado Villamizar" userId="f9f1c2c8-3552-4c3f-98fe-674b55a4bb93" providerId="ADAL" clId="{2ADF7A22-CD9B-4F46-86FC-9D9E1E8E81F5}" dt="2018-04-05T14:58:49.530" v="1436" actId="2696"/>
        <pc:sldMkLst>
          <pc:docMk/>
          <pc:sldMk cId="0" sldId="472"/>
        </pc:sldMkLst>
      </pc:sldChg>
      <pc:sldChg chg="del">
        <pc:chgData name="Luis Alberto Laguado Villamizar" userId="f9f1c2c8-3552-4c3f-98fe-674b55a4bb93" providerId="ADAL" clId="{2ADF7A22-CD9B-4F46-86FC-9D9E1E8E81F5}" dt="2018-04-05T14:43:58.267" v="815" actId="2696"/>
        <pc:sldMkLst>
          <pc:docMk/>
          <pc:sldMk cId="0" sldId="473"/>
        </pc:sldMkLst>
      </pc:sldChg>
      <pc:sldChg chg="del">
        <pc:chgData name="Luis Alberto Laguado Villamizar" userId="f9f1c2c8-3552-4c3f-98fe-674b55a4bb93" providerId="ADAL" clId="{2ADF7A22-CD9B-4F46-86FC-9D9E1E8E81F5}" dt="2018-04-05T14:45:06.204" v="828" actId="2696"/>
        <pc:sldMkLst>
          <pc:docMk/>
          <pc:sldMk cId="0" sldId="474"/>
        </pc:sldMkLst>
      </pc:sldChg>
      <pc:sldChg chg="addSp delSp modSp add">
        <pc:chgData name="Luis Alberto Laguado Villamizar" userId="f9f1c2c8-3552-4c3f-98fe-674b55a4bb93" providerId="ADAL" clId="{2ADF7A22-CD9B-4F46-86FC-9D9E1E8E81F5}" dt="2018-04-05T14:44:43.186" v="826" actId="1035"/>
        <pc:sldMkLst>
          <pc:docMk/>
          <pc:sldMk cId="3148333112" sldId="475"/>
        </pc:sldMkLst>
        <pc:spChg chg="del mod">
          <ac:chgData name="Luis Alberto Laguado Villamizar" userId="f9f1c2c8-3552-4c3f-98fe-674b55a4bb93" providerId="ADAL" clId="{2ADF7A22-CD9B-4F46-86FC-9D9E1E8E81F5}" dt="2018-04-05T14:42:38.799" v="774" actId="478"/>
          <ac:spMkLst>
            <pc:docMk/>
            <pc:sldMk cId="3148333112" sldId="475"/>
            <ac:spMk id="2" creationId="{C9337767-64EE-403B-B611-BD1209D21034}"/>
          </ac:spMkLst>
        </pc:spChg>
        <pc:spChg chg="mod">
          <ac:chgData name="Luis Alberto Laguado Villamizar" userId="f9f1c2c8-3552-4c3f-98fe-674b55a4bb93" providerId="ADAL" clId="{2ADF7A22-CD9B-4F46-86FC-9D9E1E8E81F5}" dt="2018-04-05T14:44:43.186" v="826" actId="1035"/>
          <ac:spMkLst>
            <pc:docMk/>
            <pc:sldMk cId="3148333112" sldId="475"/>
            <ac:spMk id="3" creationId="{3DE5EB83-1900-43FA-BEF1-FD6834A03E55}"/>
          </ac:spMkLst>
        </pc:spChg>
        <pc:spChg chg="add del mod">
          <ac:chgData name="Luis Alberto Laguado Villamizar" userId="f9f1c2c8-3552-4c3f-98fe-674b55a4bb93" providerId="ADAL" clId="{2ADF7A22-CD9B-4F46-86FC-9D9E1E8E81F5}" dt="2018-04-05T14:42:49.088" v="775" actId="478"/>
          <ac:spMkLst>
            <pc:docMk/>
            <pc:sldMk cId="3148333112" sldId="475"/>
            <ac:spMk id="5" creationId="{D72DE966-3D1F-4214-85E7-DEF1C4CB5824}"/>
          </ac:spMkLst>
        </pc:spChg>
        <pc:spChg chg="add mod">
          <ac:chgData name="Luis Alberto Laguado Villamizar" userId="f9f1c2c8-3552-4c3f-98fe-674b55a4bb93" providerId="ADAL" clId="{2ADF7A22-CD9B-4F46-86FC-9D9E1E8E81F5}" dt="2018-04-05T14:44:18.211" v="816" actId="1076"/>
          <ac:spMkLst>
            <pc:docMk/>
            <pc:sldMk cId="3148333112" sldId="475"/>
            <ac:spMk id="6" creationId="{E20A2DB1-FA9B-4D1E-84CF-F667A1AED6AC}"/>
          </ac:spMkLst>
        </pc:spChg>
        <pc:picChg chg="add mod">
          <ac:chgData name="Luis Alberto Laguado Villamizar" userId="f9f1c2c8-3552-4c3f-98fe-674b55a4bb93" providerId="ADAL" clId="{2ADF7A22-CD9B-4F46-86FC-9D9E1E8E81F5}" dt="2018-04-05T14:44:33.979" v="821" actId="14100"/>
          <ac:picMkLst>
            <pc:docMk/>
            <pc:sldMk cId="3148333112" sldId="475"/>
            <ac:picMk id="7" creationId="{06B38A66-5F73-41AD-88A4-CEB1CF0BFD33}"/>
          </ac:picMkLst>
        </pc:picChg>
      </pc:sldChg>
      <pc:sldChg chg="addSp delSp modSp add">
        <pc:chgData name="Luis Alberto Laguado Villamizar" userId="f9f1c2c8-3552-4c3f-98fe-674b55a4bb93" providerId="ADAL" clId="{2ADF7A22-CD9B-4F46-86FC-9D9E1E8E81F5}" dt="2018-04-06T12:45:21.410" v="1651" actId="14100"/>
        <pc:sldMkLst>
          <pc:docMk/>
          <pc:sldMk cId="1558233067" sldId="476"/>
        </pc:sldMkLst>
        <pc:spChg chg="mod">
          <ac:chgData name="Luis Alberto Laguado Villamizar" userId="f9f1c2c8-3552-4c3f-98fe-674b55a4bb93" providerId="ADAL" clId="{2ADF7A22-CD9B-4F46-86FC-9D9E1E8E81F5}" dt="2018-04-05T14:25:41.035" v="691" actId="20577"/>
          <ac:spMkLst>
            <pc:docMk/>
            <pc:sldMk cId="1558233067" sldId="476"/>
            <ac:spMk id="2050" creationId="{7845E9EF-03DD-4492-A0B8-2F8CCBBF2745}"/>
          </ac:spMkLst>
        </pc:spChg>
        <pc:graphicFrameChg chg="add del mod">
          <ac:chgData name="Luis Alberto Laguado Villamizar" userId="f9f1c2c8-3552-4c3f-98fe-674b55a4bb93" providerId="ADAL" clId="{2ADF7A22-CD9B-4F46-86FC-9D9E1E8E81F5}" dt="2018-04-05T14:38:19.596" v="739" actId="1035"/>
          <ac:graphicFrameMkLst>
            <pc:docMk/>
            <pc:sldMk cId="1558233067" sldId="476"/>
            <ac:graphicFrameMk id="2" creationId="{FC77C6FE-8ACD-4EF8-9299-7801BDCEDA9D}"/>
          </ac:graphicFrameMkLst>
        </pc:graphicFrameChg>
        <pc:graphicFrameChg chg="del mod">
          <ac:chgData name="Luis Alberto Laguado Villamizar" userId="f9f1c2c8-3552-4c3f-98fe-674b55a4bb93" providerId="ADAL" clId="{2ADF7A22-CD9B-4F46-86FC-9D9E1E8E81F5}" dt="2018-04-05T14:15:08.164" v="384" actId="478"/>
          <ac:graphicFrameMkLst>
            <pc:docMk/>
            <pc:sldMk cId="1558233067" sldId="476"/>
            <ac:graphicFrameMk id="5" creationId="{C1F8610B-7363-471C-8839-E788FE3E8266}"/>
          </ac:graphicFrameMkLst>
        </pc:graphicFrameChg>
        <pc:picChg chg="add mod modCrop">
          <ac:chgData name="Luis Alberto Laguado Villamizar" userId="f9f1c2c8-3552-4c3f-98fe-674b55a4bb93" providerId="ADAL" clId="{2ADF7A22-CD9B-4F46-86FC-9D9E1E8E81F5}" dt="2018-04-06T12:45:19.114" v="1650" actId="1076"/>
          <ac:picMkLst>
            <pc:docMk/>
            <pc:sldMk cId="1558233067" sldId="476"/>
            <ac:picMk id="4" creationId="{92A9079A-D2C9-40D4-9C90-47ECCD2346FC}"/>
          </ac:picMkLst>
        </pc:picChg>
        <pc:picChg chg="add mod modCrop">
          <ac:chgData name="Luis Alberto Laguado Villamizar" userId="f9f1c2c8-3552-4c3f-98fe-674b55a4bb93" providerId="ADAL" clId="{2ADF7A22-CD9B-4F46-86FC-9D9E1E8E81F5}" dt="2018-04-06T12:45:21.410" v="1651" actId="14100"/>
          <ac:picMkLst>
            <pc:docMk/>
            <pc:sldMk cId="1558233067" sldId="476"/>
            <ac:picMk id="7" creationId="{9049B7FD-BFAA-456B-B8A1-E57712ADD70A}"/>
          </ac:picMkLst>
        </pc:picChg>
        <pc:picChg chg="add mod">
          <ac:chgData name="Luis Alberto Laguado Villamizar" userId="f9f1c2c8-3552-4c3f-98fe-674b55a4bb93" providerId="ADAL" clId="{2ADF7A22-CD9B-4F46-86FC-9D9E1E8E81F5}" dt="2018-04-06T12:45:15.778" v="1648" actId="1076"/>
          <ac:picMkLst>
            <pc:docMk/>
            <pc:sldMk cId="1558233067" sldId="476"/>
            <ac:picMk id="1026" creationId="{F3D8A826-E5FB-4417-939C-8EA28383BAF8}"/>
          </ac:picMkLst>
        </pc:picChg>
        <pc:picChg chg="add mod">
          <ac:chgData name="Luis Alberto Laguado Villamizar" userId="f9f1c2c8-3552-4c3f-98fe-674b55a4bb93" providerId="ADAL" clId="{2ADF7A22-CD9B-4F46-86FC-9D9E1E8E81F5}" dt="2018-04-06T12:45:11.050" v="1646" actId="1076"/>
          <ac:picMkLst>
            <pc:docMk/>
            <pc:sldMk cId="1558233067" sldId="476"/>
            <ac:picMk id="1028" creationId="{06A4AE83-73BB-4E99-934F-E95D94E710E5}"/>
          </ac:picMkLst>
        </pc:picChg>
      </pc:sldChg>
      <pc:sldChg chg="addSp delSp modSp add">
        <pc:chgData name="Luis Alberto Laguado Villamizar" userId="f9f1c2c8-3552-4c3f-98fe-674b55a4bb93" providerId="ADAL" clId="{2ADF7A22-CD9B-4F46-86FC-9D9E1E8E81F5}" dt="2018-04-05T14:45:46.067" v="844" actId="14100"/>
        <pc:sldMkLst>
          <pc:docMk/>
          <pc:sldMk cId="3208140612" sldId="477"/>
        </pc:sldMkLst>
        <pc:spChg chg="mod">
          <ac:chgData name="Luis Alberto Laguado Villamizar" userId="f9f1c2c8-3552-4c3f-98fe-674b55a4bb93" providerId="ADAL" clId="{2ADF7A22-CD9B-4F46-86FC-9D9E1E8E81F5}" dt="2018-04-05T14:45:30.330" v="838" actId="1036"/>
          <ac:spMkLst>
            <pc:docMk/>
            <pc:sldMk cId="3208140612" sldId="477"/>
            <ac:spMk id="3" creationId="{3DE5EB83-1900-43FA-BEF1-FD6834A03E55}"/>
          </ac:spMkLst>
        </pc:spChg>
        <pc:spChg chg="mod">
          <ac:chgData name="Luis Alberto Laguado Villamizar" userId="f9f1c2c8-3552-4c3f-98fe-674b55a4bb93" providerId="ADAL" clId="{2ADF7A22-CD9B-4F46-86FC-9D9E1E8E81F5}" dt="2018-04-05T14:45:10.978" v="829" actId="20577"/>
          <ac:spMkLst>
            <pc:docMk/>
            <pc:sldMk cId="3208140612" sldId="477"/>
            <ac:spMk id="6" creationId="{E20A2DB1-FA9B-4D1E-84CF-F667A1AED6AC}"/>
          </ac:spMkLst>
        </pc:spChg>
        <pc:picChg chg="add mod">
          <ac:chgData name="Luis Alberto Laguado Villamizar" userId="f9f1c2c8-3552-4c3f-98fe-674b55a4bb93" providerId="ADAL" clId="{2ADF7A22-CD9B-4F46-86FC-9D9E1E8E81F5}" dt="2018-04-05T14:45:46.067" v="844" actId="14100"/>
          <ac:picMkLst>
            <pc:docMk/>
            <pc:sldMk cId="3208140612" sldId="477"/>
            <ac:picMk id="5" creationId="{3F86830D-6696-4845-9025-A643E4E97C4C}"/>
          </ac:picMkLst>
        </pc:picChg>
        <pc:picChg chg="del">
          <ac:chgData name="Luis Alberto Laguado Villamizar" userId="f9f1c2c8-3552-4c3f-98fe-674b55a4bb93" providerId="ADAL" clId="{2ADF7A22-CD9B-4F46-86FC-9D9E1E8E81F5}" dt="2018-04-05T14:45:32.770" v="839" actId="478"/>
          <ac:picMkLst>
            <pc:docMk/>
            <pc:sldMk cId="3208140612" sldId="477"/>
            <ac:picMk id="7" creationId="{06B38A66-5F73-41AD-88A4-CEB1CF0BFD33}"/>
          </ac:picMkLst>
        </pc:picChg>
      </pc:sldChg>
      <pc:sldChg chg="addSp delSp modSp add">
        <pc:chgData name="Luis Alberto Laguado Villamizar" userId="f9f1c2c8-3552-4c3f-98fe-674b55a4bb93" providerId="ADAL" clId="{2ADF7A22-CD9B-4F46-86FC-9D9E1E8E81F5}" dt="2018-04-05T14:47:00.921" v="887" actId="1036"/>
        <pc:sldMkLst>
          <pc:docMk/>
          <pc:sldMk cId="1809536754" sldId="478"/>
        </pc:sldMkLst>
        <pc:spChg chg="mod">
          <ac:chgData name="Luis Alberto Laguado Villamizar" userId="f9f1c2c8-3552-4c3f-98fe-674b55a4bb93" providerId="ADAL" clId="{2ADF7A22-CD9B-4F46-86FC-9D9E1E8E81F5}" dt="2018-04-05T14:46:41.947" v="878" actId="14100"/>
          <ac:spMkLst>
            <pc:docMk/>
            <pc:sldMk cId="1809536754" sldId="478"/>
            <ac:spMk id="3" creationId="{3DE5EB83-1900-43FA-BEF1-FD6834A03E55}"/>
          </ac:spMkLst>
        </pc:spChg>
        <pc:spChg chg="mod">
          <ac:chgData name="Luis Alberto Laguado Villamizar" userId="f9f1c2c8-3552-4c3f-98fe-674b55a4bb93" providerId="ADAL" clId="{2ADF7A22-CD9B-4F46-86FC-9D9E1E8E81F5}" dt="2018-04-05T14:46:25.866" v="874" actId="20577"/>
          <ac:spMkLst>
            <pc:docMk/>
            <pc:sldMk cId="1809536754" sldId="478"/>
            <ac:spMk id="6" creationId="{E20A2DB1-FA9B-4D1E-84CF-F667A1AED6AC}"/>
          </ac:spMkLst>
        </pc:spChg>
        <pc:picChg chg="add mod">
          <ac:chgData name="Luis Alberto Laguado Villamizar" userId="f9f1c2c8-3552-4c3f-98fe-674b55a4bb93" providerId="ADAL" clId="{2ADF7A22-CD9B-4F46-86FC-9D9E1E8E81F5}" dt="2018-04-05T14:47:00.921" v="887" actId="1036"/>
          <ac:picMkLst>
            <pc:docMk/>
            <pc:sldMk cId="1809536754" sldId="478"/>
            <ac:picMk id="5" creationId="{4C20D354-FE95-4655-B2DA-67D04E8A3CAA}"/>
          </ac:picMkLst>
        </pc:picChg>
        <pc:picChg chg="del">
          <ac:chgData name="Luis Alberto Laguado Villamizar" userId="f9f1c2c8-3552-4c3f-98fe-674b55a4bb93" providerId="ADAL" clId="{2ADF7A22-CD9B-4F46-86FC-9D9E1E8E81F5}" dt="2018-04-05T14:46:43.138" v="879" actId="478"/>
          <ac:picMkLst>
            <pc:docMk/>
            <pc:sldMk cId="1809536754" sldId="478"/>
            <ac:picMk id="7" creationId="{06B38A66-5F73-41AD-88A4-CEB1CF0BFD33}"/>
          </ac:picMkLst>
        </pc:picChg>
      </pc:sldChg>
      <pc:sldChg chg="addSp delSp modSp add">
        <pc:chgData name="Luis Alberto Laguado Villamizar" userId="f9f1c2c8-3552-4c3f-98fe-674b55a4bb93" providerId="ADAL" clId="{2ADF7A22-CD9B-4F46-86FC-9D9E1E8E81F5}" dt="2018-04-05T14:48:18.588" v="906" actId="5793"/>
        <pc:sldMkLst>
          <pc:docMk/>
          <pc:sldMk cId="2447897717" sldId="479"/>
        </pc:sldMkLst>
        <pc:spChg chg="mod">
          <ac:chgData name="Luis Alberto Laguado Villamizar" userId="f9f1c2c8-3552-4c3f-98fe-674b55a4bb93" providerId="ADAL" clId="{2ADF7A22-CD9B-4F46-86FC-9D9E1E8E81F5}" dt="2018-04-05T14:48:18.588" v="906" actId="5793"/>
          <ac:spMkLst>
            <pc:docMk/>
            <pc:sldMk cId="2447897717" sldId="479"/>
            <ac:spMk id="3" creationId="{3DE5EB83-1900-43FA-BEF1-FD6834A03E55}"/>
          </ac:spMkLst>
        </pc:spChg>
        <pc:spChg chg="mod">
          <ac:chgData name="Luis Alberto Laguado Villamizar" userId="f9f1c2c8-3552-4c3f-98fe-674b55a4bb93" providerId="ADAL" clId="{2ADF7A22-CD9B-4F46-86FC-9D9E1E8E81F5}" dt="2018-04-05T14:47:24.407" v="890" actId="20577"/>
          <ac:spMkLst>
            <pc:docMk/>
            <pc:sldMk cId="2447897717" sldId="479"/>
            <ac:spMk id="6" creationId="{E20A2DB1-FA9B-4D1E-84CF-F667A1AED6AC}"/>
          </ac:spMkLst>
        </pc:spChg>
        <pc:picChg chg="del">
          <ac:chgData name="Luis Alberto Laguado Villamizar" userId="f9f1c2c8-3552-4c3f-98fe-674b55a4bb93" providerId="ADAL" clId="{2ADF7A22-CD9B-4F46-86FC-9D9E1E8E81F5}" dt="2018-04-05T14:47:39.591" v="893" actId="478"/>
          <ac:picMkLst>
            <pc:docMk/>
            <pc:sldMk cId="2447897717" sldId="479"/>
            <ac:picMk id="5" creationId="{4C20D354-FE95-4655-B2DA-67D04E8A3CAA}"/>
          </ac:picMkLst>
        </pc:picChg>
        <pc:picChg chg="add mod">
          <ac:chgData name="Luis Alberto Laguado Villamizar" userId="f9f1c2c8-3552-4c3f-98fe-674b55a4bb93" providerId="ADAL" clId="{2ADF7A22-CD9B-4F46-86FC-9D9E1E8E81F5}" dt="2018-04-05T14:48:04.810" v="903" actId="1035"/>
          <ac:picMkLst>
            <pc:docMk/>
            <pc:sldMk cId="2447897717" sldId="479"/>
            <ac:picMk id="7" creationId="{ED640620-49F5-4DE2-BB1F-3E9D2FF68DA9}"/>
          </ac:picMkLst>
        </pc:picChg>
      </pc:sldChg>
      <pc:sldChg chg="addSp delSp modSp add">
        <pc:chgData name="Luis Alberto Laguado Villamizar" userId="f9f1c2c8-3552-4c3f-98fe-674b55a4bb93" providerId="ADAL" clId="{2ADF7A22-CD9B-4F46-86FC-9D9E1E8E81F5}" dt="2018-04-05T14:57:21.298" v="1419" actId="1076"/>
        <pc:sldMkLst>
          <pc:docMk/>
          <pc:sldMk cId="591076027" sldId="480"/>
        </pc:sldMkLst>
        <pc:spChg chg="mod">
          <ac:chgData name="Luis Alberto Laguado Villamizar" userId="f9f1c2c8-3552-4c3f-98fe-674b55a4bb93" providerId="ADAL" clId="{2ADF7A22-CD9B-4F46-86FC-9D9E1E8E81F5}" dt="2018-04-05T14:57:14.357" v="1416" actId="1076"/>
          <ac:spMkLst>
            <pc:docMk/>
            <pc:sldMk cId="591076027" sldId="480"/>
            <ac:spMk id="3" creationId="{3DE5EB83-1900-43FA-BEF1-FD6834A03E55}"/>
          </ac:spMkLst>
        </pc:spChg>
        <pc:spChg chg="mod">
          <ac:chgData name="Luis Alberto Laguado Villamizar" userId="f9f1c2c8-3552-4c3f-98fe-674b55a4bb93" providerId="ADAL" clId="{2ADF7A22-CD9B-4F46-86FC-9D9E1E8E81F5}" dt="2018-04-05T14:49:11.731" v="925" actId="20577"/>
          <ac:spMkLst>
            <pc:docMk/>
            <pc:sldMk cId="591076027" sldId="480"/>
            <ac:spMk id="6" creationId="{E20A2DB1-FA9B-4D1E-84CF-F667A1AED6AC}"/>
          </ac:spMkLst>
        </pc:spChg>
        <pc:picChg chg="del">
          <ac:chgData name="Luis Alberto Laguado Villamizar" userId="f9f1c2c8-3552-4c3f-98fe-674b55a4bb93" providerId="ADAL" clId="{2ADF7A22-CD9B-4F46-86FC-9D9E1E8E81F5}" dt="2018-04-05T14:49:59.969" v="969" actId="478"/>
          <ac:picMkLst>
            <pc:docMk/>
            <pc:sldMk cId="591076027" sldId="480"/>
            <ac:picMk id="7" creationId="{ED640620-49F5-4DE2-BB1F-3E9D2FF68DA9}"/>
          </ac:picMkLst>
        </pc:picChg>
        <pc:picChg chg="add mod">
          <ac:chgData name="Luis Alberto Laguado Villamizar" userId="f9f1c2c8-3552-4c3f-98fe-674b55a4bb93" providerId="ADAL" clId="{2ADF7A22-CD9B-4F46-86FC-9D9E1E8E81F5}" dt="2018-04-05T14:57:21.298" v="1419" actId="1076"/>
          <ac:picMkLst>
            <pc:docMk/>
            <pc:sldMk cId="591076027" sldId="480"/>
            <ac:picMk id="2050" creationId="{18C8E789-62AF-48CB-9B73-799FFD260809}"/>
          </ac:picMkLst>
        </pc:picChg>
      </pc:sldChg>
      <pc:sldChg chg="addSp delSp modSp add mod">
        <pc:chgData name="Luis Alberto Laguado Villamizar" userId="f9f1c2c8-3552-4c3f-98fe-674b55a4bb93" providerId="ADAL" clId="{2ADF7A22-CD9B-4F46-86FC-9D9E1E8E81F5}" dt="2018-04-06T21:54:27.217" v="2084" actId="1076"/>
        <pc:sldMkLst>
          <pc:docMk/>
          <pc:sldMk cId="1502735297" sldId="481"/>
        </pc:sldMkLst>
        <pc:spChg chg="del">
          <ac:chgData name="Luis Alberto Laguado Villamizar" userId="f9f1c2c8-3552-4c3f-98fe-674b55a4bb93" providerId="ADAL" clId="{2ADF7A22-CD9B-4F46-86FC-9D9E1E8E81F5}" dt="2018-04-05T16:16:03.441" v="1551" actId="478"/>
          <ac:spMkLst>
            <pc:docMk/>
            <pc:sldMk cId="1502735297" sldId="481"/>
            <ac:spMk id="3" creationId="{3DE5EB83-1900-43FA-BEF1-FD6834A03E55}"/>
          </ac:spMkLst>
        </pc:spChg>
        <pc:spChg chg="add mod">
          <ac:chgData name="Luis Alberto Laguado Villamizar" userId="f9f1c2c8-3552-4c3f-98fe-674b55a4bb93" providerId="ADAL" clId="{2ADF7A22-CD9B-4F46-86FC-9D9E1E8E81F5}" dt="2018-04-06T21:54:24.545" v="2083" actId="1076"/>
          <ac:spMkLst>
            <pc:docMk/>
            <pc:sldMk cId="1502735297" sldId="481"/>
            <ac:spMk id="4" creationId="{F5B839FF-8247-4429-BAF3-49EEEF545EEA}"/>
          </ac:spMkLst>
        </pc:spChg>
        <pc:spChg chg="add del mod">
          <ac:chgData name="Luis Alberto Laguado Villamizar" userId="f9f1c2c8-3552-4c3f-98fe-674b55a4bb93" providerId="ADAL" clId="{2ADF7A22-CD9B-4F46-86FC-9D9E1E8E81F5}" dt="2018-04-05T16:16:09.565" v="1553" actId="478"/>
          <ac:spMkLst>
            <pc:docMk/>
            <pc:sldMk cId="1502735297" sldId="481"/>
            <ac:spMk id="4" creationId="{B50B9228-8748-4F05-8221-5CF117D5A972}"/>
          </ac:spMkLst>
        </pc:spChg>
        <pc:spChg chg="mod">
          <ac:chgData name="Luis Alberto Laguado Villamizar" userId="f9f1c2c8-3552-4c3f-98fe-674b55a4bb93" providerId="ADAL" clId="{2ADF7A22-CD9B-4F46-86FC-9D9E1E8E81F5}" dt="2018-04-05T16:16:18.315" v="1586" actId="20577"/>
          <ac:spMkLst>
            <pc:docMk/>
            <pc:sldMk cId="1502735297" sldId="481"/>
            <ac:spMk id="6" creationId="{E20A2DB1-FA9B-4D1E-84CF-F667A1AED6AC}"/>
          </ac:spMkLst>
        </pc:spChg>
        <pc:graphicFrameChg chg="add del mod modGraphic">
          <ac:chgData name="Luis Alberto Laguado Villamizar" userId="f9f1c2c8-3552-4c3f-98fe-674b55a4bb93" providerId="ADAL" clId="{2ADF7A22-CD9B-4F46-86FC-9D9E1E8E81F5}" dt="2018-04-06T21:20:31.611" v="1787" actId="478"/>
          <ac:graphicFrameMkLst>
            <pc:docMk/>
            <pc:sldMk cId="1502735297" sldId="481"/>
            <ac:graphicFrameMk id="3" creationId="{FFCF4B60-0DD1-4BD4-9D4F-258051BF3AF7}"/>
          </ac:graphicFrameMkLst>
        </pc:graphicFrameChg>
        <pc:graphicFrameChg chg="add del mod">
          <ac:chgData name="Luis Alberto Laguado Villamizar" userId="f9f1c2c8-3552-4c3f-98fe-674b55a4bb93" providerId="ADAL" clId="{2ADF7A22-CD9B-4F46-86FC-9D9E1E8E81F5}" dt="2018-04-06T20:59:47.960" v="1786" actId="478"/>
          <ac:graphicFrameMkLst>
            <pc:docMk/>
            <pc:sldMk cId="1502735297" sldId="481"/>
            <ac:graphicFrameMk id="7" creationId="{DF35C07F-AB5A-472A-8AEE-B121FFD57EEF}"/>
          </ac:graphicFrameMkLst>
        </pc:graphicFrameChg>
        <pc:graphicFrameChg chg="add mod modGraphic">
          <ac:chgData name="Luis Alberto Laguado Villamizar" userId="f9f1c2c8-3552-4c3f-98fe-674b55a4bb93" providerId="ADAL" clId="{2ADF7A22-CD9B-4F46-86FC-9D9E1E8E81F5}" dt="2018-04-06T21:54:27.217" v="2084" actId="1076"/>
          <ac:graphicFrameMkLst>
            <pc:docMk/>
            <pc:sldMk cId="1502735297" sldId="481"/>
            <ac:graphicFrameMk id="8" creationId="{897DCB9E-95F9-45E4-B6A5-E1A73E0FC7D8}"/>
          </ac:graphicFrameMkLst>
        </pc:graphicFrameChg>
        <pc:picChg chg="del">
          <ac:chgData name="Luis Alberto Laguado Villamizar" userId="f9f1c2c8-3552-4c3f-98fe-674b55a4bb93" providerId="ADAL" clId="{2ADF7A22-CD9B-4F46-86FC-9D9E1E8E81F5}" dt="2018-04-05T16:16:07.047" v="1552" actId="478"/>
          <ac:picMkLst>
            <pc:docMk/>
            <pc:sldMk cId="1502735297" sldId="481"/>
            <ac:picMk id="2050" creationId="{18C8E789-62AF-48CB-9B73-799FFD260809}"/>
          </ac:picMkLst>
        </pc:picChg>
      </pc:sldChg>
      <pc:sldChg chg="addSp delSp modSp add">
        <pc:chgData name="Luis Alberto Laguado Villamizar" userId="f9f1c2c8-3552-4c3f-98fe-674b55a4bb93" providerId="ADAL" clId="{2ADF7A22-CD9B-4F46-86FC-9D9E1E8E81F5}" dt="2018-04-06T13:12:42.174" v="1720" actId="1076"/>
        <pc:sldMkLst>
          <pc:docMk/>
          <pc:sldMk cId="1085522637" sldId="482"/>
        </pc:sldMkLst>
        <pc:spChg chg="add mod">
          <ac:chgData name="Luis Alberto Laguado Villamizar" userId="f9f1c2c8-3552-4c3f-98fe-674b55a4bb93" providerId="ADAL" clId="{2ADF7A22-CD9B-4F46-86FC-9D9E1E8E81F5}" dt="2018-04-06T13:12:42.174" v="1720" actId="1076"/>
          <ac:spMkLst>
            <pc:docMk/>
            <pc:sldMk cId="1085522637" sldId="482"/>
            <ac:spMk id="4" creationId="{8D0C8297-4838-447F-BC23-2C287D987FD3}"/>
          </ac:spMkLst>
        </pc:spChg>
        <pc:spChg chg="mod">
          <ac:chgData name="Luis Alberto Laguado Villamizar" userId="f9f1c2c8-3552-4c3f-98fe-674b55a4bb93" providerId="ADAL" clId="{2ADF7A22-CD9B-4F46-86FC-9D9E1E8E81F5}" dt="2018-04-06T12:42:58.226" v="1637" actId="1076"/>
          <ac:spMkLst>
            <pc:docMk/>
            <pc:sldMk cId="1085522637" sldId="482"/>
            <ac:spMk id="2050" creationId="{7845E9EF-03DD-4492-A0B8-2F8CCBBF2745}"/>
          </ac:spMkLst>
        </pc:spChg>
        <pc:graphicFrameChg chg="del">
          <ac:chgData name="Luis Alberto Laguado Villamizar" userId="f9f1c2c8-3552-4c3f-98fe-674b55a4bb93" providerId="ADAL" clId="{2ADF7A22-CD9B-4F46-86FC-9D9E1E8E81F5}" dt="2018-04-06T12:42:25.360" v="1588" actId="478"/>
          <ac:graphicFrameMkLst>
            <pc:docMk/>
            <pc:sldMk cId="1085522637" sldId="482"/>
            <ac:graphicFrameMk id="2" creationId="{FC77C6FE-8ACD-4EF8-9299-7801BDCEDA9D}"/>
          </ac:graphicFrameMkLst>
        </pc:graphicFrameChg>
        <pc:picChg chg="add mod">
          <ac:chgData name="Luis Alberto Laguado Villamizar" userId="f9f1c2c8-3552-4c3f-98fe-674b55a4bb93" providerId="ADAL" clId="{2ADF7A22-CD9B-4F46-86FC-9D9E1E8E81F5}" dt="2018-04-06T13:11:48.470" v="1659" actId="1076"/>
          <ac:picMkLst>
            <pc:docMk/>
            <pc:sldMk cId="1085522637" sldId="482"/>
            <ac:picMk id="3" creationId="{6F144FEC-6355-4658-BE8A-48082AF44784}"/>
          </ac:picMkLst>
        </pc:picChg>
        <pc:picChg chg="del">
          <ac:chgData name="Luis Alberto Laguado Villamizar" userId="f9f1c2c8-3552-4c3f-98fe-674b55a4bb93" providerId="ADAL" clId="{2ADF7A22-CD9B-4F46-86FC-9D9E1E8E81F5}" dt="2018-04-06T12:42:31.792" v="1591" actId="478"/>
          <ac:picMkLst>
            <pc:docMk/>
            <pc:sldMk cId="1085522637" sldId="482"/>
            <ac:picMk id="4" creationId="{92A9079A-D2C9-40D4-9C90-47ECCD2346FC}"/>
          </ac:picMkLst>
        </pc:picChg>
        <pc:picChg chg="del">
          <ac:chgData name="Luis Alberto Laguado Villamizar" userId="f9f1c2c8-3552-4c3f-98fe-674b55a4bb93" providerId="ADAL" clId="{2ADF7A22-CD9B-4F46-86FC-9D9E1E8E81F5}" dt="2018-04-06T12:42:32.359" v="1592" actId="478"/>
          <ac:picMkLst>
            <pc:docMk/>
            <pc:sldMk cId="1085522637" sldId="482"/>
            <ac:picMk id="7" creationId="{9049B7FD-BFAA-456B-B8A1-E57712ADD70A}"/>
          </ac:picMkLst>
        </pc:picChg>
        <pc:picChg chg="add mod ord">
          <ac:chgData name="Luis Alberto Laguado Villamizar" userId="f9f1c2c8-3552-4c3f-98fe-674b55a4bb93" providerId="ADAL" clId="{2ADF7A22-CD9B-4F46-86FC-9D9E1E8E81F5}" dt="2018-04-06T13:12:06.686" v="1676" actId="1038"/>
          <ac:picMkLst>
            <pc:docMk/>
            <pc:sldMk cId="1085522637" sldId="482"/>
            <ac:picMk id="8" creationId="{C54AB11F-A051-4330-B0B4-A2C5AC7BBC1F}"/>
          </ac:picMkLst>
        </pc:picChg>
        <pc:picChg chg="del">
          <ac:chgData name="Luis Alberto Laguado Villamizar" userId="f9f1c2c8-3552-4c3f-98fe-674b55a4bb93" providerId="ADAL" clId="{2ADF7A22-CD9B-4F46-86FC-9D9E1E8E81F5}" dt="2018-04-06T12:42:28.855" v="1590" actId="478"/>
          <ac:picMkLst>
            <pc:docMk/>
            <pc:sldMk cId="1085522637" sldId="482"/>
            <ac:picMk id="1026" creationId="{F3D8A826-E5FB-4417-939C-8EA28383BAF8}"/>
          </ac:picMkLst>
        </pc:picChg>
        <pc:picChg chg="del">
          <ac:chgData name="Luis Alberto Laguado Villamizar" userId="f9f1c2c8-3552-4c3f-98fe-674b55a4bb93" providerId="ADAL" clId="{2ADF7A22-CD9B-4F46-86FC-9D9E1E8E81F5}" dt="2018-04-06T12:42:27.964" v="1589" actId="478"/>
          <ac:picMkLst>
            <pc:docMk/>
            <pc:sldMk cId="1085522637" sldId="482"/>
            <ac:picMk id="1028" creationId="{06A4AE83-73BB-4E99-934F-E95D94E710E5}"/>
          </ac:picMkLst>
        </pc:picChg>
      </pc:sldChg>
      <pc:sldChg chg="addSp delSp modSp add del mod">
        <pc:chgData name="Luis Alberto Laguado Villamizar" userId="f9f1c2c8-3552-4c3f-98fe-674b55a4bb93" providerId="ADAL" clId="{2ADF7A22-CD9B-4F46-86FC-9D9E1E8E81F5}" dt="2018-04-06T22:21:25.476" v="2231" actId="2696"/>
        <pc:sldMkLst>
          <pc:docMk/>
          <pc:sldMk cId="2910318514" sldId="483"/>
        </pc:sldMkLst>
        <pc:spChg chg="add del mod">
          <ac:chgData name="Luis Alberto Laguado Villamizar" userId="f9f1c2c8-3552-4c3f-98fe-674b55a4bb93" providerId="ADAL" clId="{2ADF7A22-CD9B-4F46-86FC-9D9E1E8E81F5}" dt="2018-04-06T22:20:58.247" v="2226" actId="478"/>
          <ac:spMkLst>
            <pc:docMk/>
            <pc:sldMk cId="2910318514" sldId="483"/>
            <ac:spMk id="2" creationId="{09E91FE3-025D-4A00-BF6F-93EAD30E145E}"/>
          </ac:spMkLst>
        </pc:spChg>
        <pc:spChg chg="del mod">
          <ac:chgData name="Luis Alberto Laguado Villamizar" userId="f9f1c2c8-3552-4c3f-98fe-674b55a4bb93" providerId="ADAL" clId="{2ADF7A22-CD9B-4F46-86FC-9D9E1E8E81F5}" dt="2018-04-06T22:21:01.537" v="2227" actId="478"/>
          <ac:spMkLst>
            <pc:docMk/>
            <pc:sldMk cId="2910318514" sldId="483"/>
            <ac:spMk id="4" creationId="{F5B839FF-8247-4429-BAF3-49EEEF545EEA}"/>
          </ac:spMkLst>
        </pc:spChg>
        <pc:graphicFrameChg chg="del">
          <ac:chgData name="Luis Alberto Laguado Villamizar" userId="f9f1c2c8-3552-4c3f-98fe-674b55a4bb93" providerId="ADAL" clId="{2ADF7A22-CD9B-4F46-86FC-9D9E1E8E81F5}" dt="2018-04-06T21:29:40.576" v="2067" actId="478"/>
          <ac:graphicFrameMkLst>
            <pc:docMk/>
            <pc:sldMk cId="2910318514" sldId="483"/>
            <ac:graphicFrameMk id="3" creationId="{FFCF4B60-0DD1-4BD4-9D4F-258051BF3AF7}"/>
          </ac:graphicFrameMkLst>
        </pc:graphicFrameChg>
        <pc:graphicFrameChg chg="add del mod">
          <ac:chgData name="Luis Alberto Laguado Villamizar" userId="f9f1c2c8-3552-4c3f-98fe-674b55a4bb93" providerId="ADAL" clId="{2ADF7A22-CD9B-4F46-86FC-9D9E1E8E81F5}" dt="2018-04-06T22:20:56.405" v="2225" actId="478"/>
          <ac:graphicFrameMkLst>
            <pc:docMk/>
            <pc:sldMk cId="2910318514" sldId="483"/>
            <ac:graphicFrameMk id="5" creationId="{ECCB8C14-3CD6-4E75-AFD8-57EF34190A47}"/>
          </ac:graphicFrameMkLst>
        </pc:graphicFrameChg>
      </pc:sldChg>
      <pc:sldChg chg="addSp delSp add">
        <pc:chgData name="Luis Alberto Laguado Villamizar" userId="f9f1c2c8-3552-4c3f-98fe-674b55a4bb93" providerId="ADAL" clId="{2ADF7A22-CD9B-4F46-86FC-9D9E1E8E81F5}" dt="2018-04-06T22:21:55.403" v="2234" actId="478"/>
        <pc:sldMkLst>
          <pc:docMk/>
          <pc:sldMk cId="1781672878" sldId="484"/>
        </pc:sldMkLst>
        <pc:graphicFrameChg chg="add del">
          <ac:chgData name="Luis Alberto Laguado Villamizar" userId="f9f1c2c8-3552-4c3f-98fe-674b55a4bb93" providerId="ADAL" clId="{2ADF7A22-CD9B-4F46-86FC-9D9E1E8E81F5}" dt="2018-04-06T22:21:55.403" v="2234" actId="478"/>
          <ac:graphicFrameMkLst>
            <pc:docMk/>
            <pc:sldMk cId="1781672878" sldId="484"/>
            <ac:graphicFrameMk id="5" creationId="{ECCB8C14-3CD6-4E75-AFD8-57EF34190A47}"/>
          </ac:graphicFrameMkLst>
        </pc:graphicFrameChg>
      </pc:sldChg>
      <pc:sldChg chg="addSp delSp modSp add">
        <pc:chgData name="Luis Alberto Laguado Villamizar" userId="f9f1c2c8-3552-4c3f-98fe-674b55a4bb93" providerId="ADAL" clId="{2ADF7A22-CD9B-4F46-86FC-9D9E1E8E81F5}" dt="2018-04-06T22:25:36.386" v="2286"/>
        <pc:sldMkLst>
          <pc:docMk/>
          <pc:sldMk cId="3154712539" sldId="485"/>
        </pc:sldMkLst>
        <pc:spChg chg="del">
          <ac:chgData name="Luis Alberto Laguado Villamizar" userId="f9f1c2c8-3552-4c3f-98fe-674b55a4bb93" providerId="ADAL" clId="{2ADF7A22-CD9B-4F46-86FC-9D9E1E8E81F5}" dt="2018-04-06T22:22:59.086" v="2268" actId="478"/>
          <ac:spMkLst>
            <pc:docMk/>
            <pc:sldMk cId="3154712539" sldId="485"/>
            <ac:spMk id="2" creationId="{09E91FE3-025D-4A00-BF6F-93EAD30E145E}"/>
          </ac:spMkLst>
        </pc:spChg>
        <pc:spChg chg="del">
          <ac:chgData name="Luis Alberto Laguado Villamizar" userId="f9f1c2c8-3552-4c3f-98fe-674b55a4bb93" providerId="ADAL" clId="{2ADF7A22-CD9B-4F46-86FC-9D9E1E8E81F5}" dt="2018-04-06T22:23:02.155" v="2269" actId="478"/>
          <ac:spMkLst>
            <pc:docMk/>
            <pc:sldMk cId="3154712539" sldId="485"/>
            <ac:spMk id="4" creationId="{F5B839FF-8247-4429-BAF3-49EEEF545EEA}"/>
          </ac:spMkLst>
        </pc:spChg>
        <pc:spChg chg="mod">
          <ac:chgData name="Luis Alberto Laguado Villamizar" userId="f9f1c2c8-3552-4c3f-98fe-674b55a4bb93" providerId="ADAL" clId="{2ADF7A22-CD9B-4F46-86FC-9D9E1E8E81F5}" dt="2018-04-06T22:24:00.719" v="2278" actId="1076"/>
          <ac:spMkLst>
            <pc:docMk/>
            <pc:sldMk cId="3154712539" sldId="485"/>
            <ac:spMk id="6" creationId="{E20A2DB1-FA9B-4D1E-84CF-F667A1AED6AC}"/>
          </ac:spMkLst>
        </pc:spChg>
        <pc:spChg chg="add mod">
          <ac:chgData name="Luis Alberto Laguado Villamizar" userId="f9f1c2c8-3552-4c3f-98fe-674b55a4bb93" providerId="ADAL" clId="{2ADF7A22-CD9B-4F46-86FC-9D9E1E8E81F5}" dt="2018-04-06T22:24:06.895" v="2279" actId="1076"/>
          <ac:spMkLst>
            <pc:docMk/>
            <pc:sldMk cId="3154712539" sldId="485"/>
            <ac:spMk id="7" creationId="{D523A529-CACB-48E6-B89A-F7A29F9BF092}"/>
          </ac:spMkLst>
        </pc:spChg>
        <pc:graphicFrameChg chg="del">
          <ac:chgData name="Luis Alberto Laguado Villamizar" userId="f9f1c2c8-3552-4c3f-98fe-674b55a4bb93" providerId="ADAL" clId="{2ADF7A22-CD9B-4F46-86FC-9D9E1E8E81F5}" dt="2018-04-06T22:22:03.212" v="2235" actId="478"/>
          <ac:graphicFrameMkLst>
            <pc:docMk/>
            <pc:sldMk cId="3154712539" sldId="485"/>
            <ac:graphicFrameMk id="5" creationId="{ECCB8C14-3CD6-4E75-AFD8-57EF34190A47}"/>
          </ac:graphicFrameMkLst>
        </pc:graphicFrameChg>
        <pc:picChg chg="add mod">
          <ac:chgData name="Luis Alberto Laguado Villamizar" userId="f9f1c2c8-3552-4c3f-98fe-674b55a4bb93" providerId="ADAL" clId="{2ADF7A22-CD9B-4F46-86FC-9D9E1E8E81F5}" dt="2018-04-06T22:25:36.386" v="2286"/>
          <ac:picMkLst>
            <pc:docMk/>
            <pc:sldMk cId="3154712539" sldId="485"/>
            <ac:picMk id="8" creationId="{8E68BAE1-9E43-44D1-9991-59557B2C52D3}"/>
          </ac:picMkLst>
        </pc:picChg>
      </pc:sldChg>
      <pc:sldChg chg="addSp delSp modSp add">
        <pc:chgData name="Luis Alberto Laguado Villamizar" userId="f9f1c2c8-3552-4c3f-98fe-674b55a4bb93" providerId="ADAL" clId="{2ADF7A22-CD9B-4F46-86FC-9D9E1E8E81F5}" dt="2018-04-06T22:31:36.378" v="2510" actId="20577"/>
        <pc:sldMkLst>
          <pc:docMk/>
          <pc:sldMk cId="759278795" sldId="486"/>
        </pc:sldMkLst>
        <pc:spChg chg="mod">
          <ac:chgData name="Luis Alberto Laguado Villamizar" userId="f9f1c2c8-3552-4c3f-98fe-674b55a4bb93" providerId="ADAL" clId="{2ADF7A22-CD9B-4F46-86FC-9D9E1E8E81F5}" dt="2018-04-06T22:30:25.441" v="2450" actId="207"/>
          <ac:spMkLst>
            <pc:docMk/>
            <pc:sldMk cId="759278795" sldId="486"/>
            <ac:spMk id="6" creationId="{E20A2DB1-FA9B-4D1E-84CF-F667A1AED6AC}"/>
          </ac:spMkLst>
        </pc:spChg>
        <pc:spChg chg="del">
          <ac:chgData name="Luis Alberto Laguado Villamizar" userId="f9f1c2c8-3552-4c3f-98fe-674b55a4bb93" providerId="ADAL" clId="{2ADF7A22-CD9B-4F46-86FC-9D9E1E8E81F5}" dt="2018-04-06T22:26:43.093" v="2288" actId="478"/>
          <ac:spMkLst>
            <pc:docMk/>
            <pc:sldMk cId="759278795" sldId="486"/>
            <ac:spMk id="7" creationId="{D523A529-CACB-48E6-B89A-F7A29F9BF092}"/>
          </ac:spMkLst>
        </pc:spChg>
        <pc:graphicFrameChg chg="add mod modGraphic">
          <ac:chgData name="Luis Alberto Laguado Villamizar" userId="f9f1c2c8-3552-4c3f-98fe-674b55a4bb93" providerId="ADAL" clId="{2ADF7A22-CD9B-4F46-86FC-9D9E1E8E81F5}" dt="2018-04-06T22:31:36.378" v="2510" actId="20577"/>
          <ac:graphicFrameMkLst>
            <pc:docMk/>
            <pc:sldMk cId="759278795" sldId="486"/>
            <ac:graphicFrameMk id="2" creationId="{C1DA9F2B-87F1-498C-8F78-E810CD402D7B}"/>
          </ac:graphicFrameMkLst>
        </pc:graphicFrameChg>
        <pc:picChg chg="del">
          <ac:chgData name="Luis Alberto Laguado Villamizar" userId="f9f1c2c8-3552-4c3f-98fe-674b55a4bb93" providerId="ADAL" clId="{2ADF7A22-CD9B-4F46-86FC-9D9E1E8E81F5}" dt="2018-04-06T22:26:45.702" v="2289" actId="478"/>
          <ac:picMkLst>
            <pc:docMk/>
            <pc:sldMk cId="759278795" sldId="486"/>
            <ac:picMk id="8" creationId="{8E68BAE1-9E43-44D1-9991-59557B2C52D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C580B5B0-2113-47B1-84CB-E177BBD0AA6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s-CO"/>
          </a:p>
        </p:txBody>
      </p:sp>
      <p:sp>
        <p:nvSpPr>
          <p:cNvPr id="3" name="2 Marcador de fecha">
            <a:extLst>
              <a:ext uri="{FF2B5EF4-FFF2-40B4-BE49-F238E27FC236}">
                <a16:creationId xmlns:a16="http://schemas.microsoft.com/office/drawing/2014/main" id="{A02D0D7C-9F6A-4DC8-ABA1-9357A6FA33C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72945C62-2687-4E5E-AC22-B016DE8C79E9}" type="datetimeFigureOut">
              <a:rPr lang="es-CO"/>
              <a:pPr>
                <a:defRPr/>
              </a:pPr>
              <a:t>14/06/2018</a:t>
            </a:fld>
            <a:endParaRPr lang="es-CO"/>
          </a:p>
        </p:txBody>
      </p:sp>
      <p:sp>
        <p:nvSpPr>
          <p:cNvPr id="4" name="3 Marcador de imagen de diapositiva">
            <a:extLst>
              <a:ext uri="{FF2B5EF4-FFF2-40B4-BE49-F238E27FC236}">
                <a16:creationId xmlns:a16="http://schemas.microsoft.com/office/drawing/2014/main" id="{8C211F98-D2E6-4BC8-A49D-002FB7CC553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CO" noProof="0"/>
          </a:p>
        </p:txBody>
      </p:sp>
      <p:sp>
        <p:nvSpPr>
          <p:cNvPr id="5" name="4 Marcador de notas">
            <a:extLst>
              <a:ext uri="{FF2B5EF4-FFF2-40B4-BE49-F238E27FC236}">
                <a16:creationId xmlns:a16="http://schemas.microsoft.com/office/drawing/2014/main" id="{C6E0AAAF-56C1-4421-B4E0-6A5E3B16B09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O" noProof="0"/>
          </a:p>
        </p:txBody>
      </p:sp>
      <p:sp>
        <p:nvSpPr>
          <p:cNvPr id="6" name="5 Marcador de pie de página">
            <a:extLst>
              <a:ext uri="{FF2B5EF4-FFF2-40B4-BE49-F238E27FC236}">
                <a16:creationId xmlns:a16="http://schemas.microsoft.com/office/drawing/2014/main" id="{57551ACD-E322-4B22-95B4-439C2A3635E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s-CO"/>
          </a:p>
        </p:txBody>
      </p:sp>
      <p:sp>
        <p:nvSpPr>
          <p:cNvPr id="7" name="6 Marcador de número de diapositiva">
            <a:extLst>
              <a:ext uri="{FF2B5EF4-FFF2-40B4-BE49-F238E27FC236}">
                <a16:creationId xmlns:a16="http://schemas.microsoft.com/office/drawing/2014/main" id="{DE26B17F-5BB9-44D3-8442-B040666971D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0A82C83-6A27-4C9B-9AD8-18C85641034A}" type="slidenum">
              <a:rPr lang="es-CO" altLang="es-CO"/>
              <a:pPr>
                <a:defRPr/>
              </a:pPr>
              <a:t>‹Nº›</a:t>
            </a:fld>
            <a:endParaRPr lang="es-CO" altLang="es-CO"/>
          </a:p>
        </p:txBody>
      </p:sp>
    </p:spTree>
    <p:extLst>
      <p:ext uri="{BB962C8B-B14F-4D97-AF65-F5344CB8AC3E}">
        <p14:creationId xmlns:p14="http://schemas.microsoft.com/office/powerpoint/2010/main" val="10519501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CO" dirty="0"/>
          </a:p>
        </p:txBody>
      </p:sp>
      <p:sp>
        <p:nvSpPr>
          <p:cNvPr id="3" name="2 Marcador de número de diapositiva"/>
          <p:cNvSpPr>
            <a:spLocks noGrp="1"/>
          </p:cNvSpPr>
          <p:nvPr>
            <p:ph type="sldNum" sz="quarter" idx="10"/>
          </p:nvPr>
        </p:nvSpPr>
        <p:spPr/>
        <p:txBody>
          <a:bodyPr/>
          <a:lstStyle/>
          <a:p>
            <a:pPr>
              <a:defRPr/>
            </a:pPr>
            <a:fld id="{74D8E8B4-A0A7-4563-A40B-7B434B90ED19}" type="slidenum">
              <a:rPr lang="es-CO" altLang="es-CO" smtClean="0"/>
              <a:pPr>
                <a:defRPr/>
              </a:pPr>
              <a:t>‹Nº›</a:t>
            </a:fld>
            <a:endParaRPr lang="es-CO" altLang="es-CO"/>
          </a:p>
        </p:txBody>
      </p:sp>
      <p:sp>
        <p:nvSpPr>
          <p:cNvPr id="4" name="3 Marcador de pie de página"/>
          <p:cNvSpPr>
            <a:spLocks noGrp="1"/>
          </p:cNvSpPr>
          <p:nvPr>
            <p:ph type="ftr" sz="quarter" idx="11"/>
          </p:nvPr>
        </p:nvSpPr>
        <p:spPr/>
        <p:txBody>
          <a:bodyPr/>
          <a:lstStyle/>
          <a:p>
            <a:pPr>
              <a:defRPr/>
            </a:pPr>
            <a:endParaRPr lang="es-CO"/>
          </a:p>
        </p:txBody>
      </p:sp>
      <p:sp>
        <p:nvSpPr>
          <p:cNvPr id="5" name="4 Marcador de fecha"/>
          <p:cNvSpPr>
            <a:spLocks noGrp="1"/>
          </p:cNvSpPr>
          <p:nvPr>
            <p:ph type="dt" sz="half" idx="12"/>
          </p:nvPr>
        </p:nvSpPr>
        <p:spPr/>
        <p:txBody>
          <a:bodyPr/>
          <a:lstStyle/>
          <a:p>
            <a:pPr>
              <a:defRPr/>
            </a:pPr>
            <a:fld id="{F898635F-DDB6-4909-9551-DF4A1986E034}" type="datetimeFigureOut">
              <a:rPr lang="es-CO" smtClean="0"/>
              <a:pPr>
                <a:defRPr/>
              </a:pPr>
              <a:t>14/06/2018</a:t>
            </a:fld>
            <a:endParaRPr lang="es-CO"/>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5819"/>
            <a:ext cx="9124950" cy="6912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8316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AD9A2C6A-1E68-4D7D-BE5D-62386804CA9E}" type="datetimeFigureOut">
              <a:rPr lang="es-CO" smtClean="0"/>
              <a:pPr>
                <a:defRPr/>
              </a:pPr>
              <a:t>14/06/2018</a:t>
            </a:fld>
            <a:endParaRPr lang="es-CO"/>
          </a:p>
        </p:txBody>
      </p:sp>
      <p:sp>
        <p:nvSpPr>
          <p:cNvPr id="5" name="Footer Placeholder 4"/>
          <p:cNvSpPr>
            <a:spLocks noGrp="1"/>
          </p:cNvSpPr>
          <p:nvPr>
            <p:ph type="ftr" sz="quarter" idx="11"/>
          </p:nvPr>
        </p:nvSpPr>
        <p:spPr/>
        <p:txBody>
          <a:bodyPr/>
          <a:lstStyle/>
          <a:p>
            <a:pPr>
              <a:defRPr/>
            </a:pPr>
            <a:endParaRPr lang="es-CO"/>
          </a:p>
        </p:txBody>
      </p:sp>
      <p:sp>
        <p:nvSpPr>
          <p:cNvPr id="6" name="Slide Number Placeholder 5"/>
          <p:cNvSpPr>
            <a:spLocks noGrp="1"/>
          </p:cNvSpPr>
          <p:nvPr>
            <p:ph type="sldNum" sz="quarter" idx="12"/>
          </p:nvPr>
        </p:nvSpPr>
        <p:spPr/>
        <p:txBody>
          <a:bodyPr/>
          <a:lstStyle/>
          <a:p>
            <a:pPr>
              <a:defRPr/>
            </a:pPr>
            <a:fld id="{8B76B76F-E42E-4AF0-9D94-7B58867782E8}" type="slidenum">
              <a:rPr lang="es-CO" altLang="es-CO" smtClean="0"/>
              <a:pPr>
                <a:defRPr/>
              </a:pPr>
              <a:t>‹Nº›</a:t>
            </a:fld>
            <a:endParaRPr lang="es-CO" altLang="es-CO"/>
          </a:p>
        </p:txBody>
      </p:sp>
      <p:sp>
        <p:nvSpPr>
          <p:cNvPr id="7" name="6 Rectángulo"/>
          <p:cNvSpPr/>
          <p:nvPr userDrawn="1"/>
        </p:nvSpPr>
        <p:spPr>
          <a:xfrm>
            <a:off x="0" y="6381328"/>
            <a:ext cx="8460432" cy="476672"/>
          </a:xfrm>
          <a:prstGeom prst="rect">
            <a:avLst/>
          </a:prstGeom>
          <a:no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CO" sz="1400" baseline="0" dirty="0" smtClean="0">
                <a:solidFill>
                  <a:schemeClr val="bg2">
                    <a:lumMod val="50000"/>
                  </a:schemeClr>
                </a:solidFill>
                <a:latin typeface="Arial Unicode MS" pitchFamily="34" charset="-128"/>
                <a:ea typeface="Arial Unicode MS" pitchFamily="34" charset="-128"/>
                <a:cs typeface="Arial Unicode MS" pitchFamily="34" charset="-128"/>
              </a:rPr>
              <a:t>Vibraciones Mecánicas  -  Ing. Cristian Martin  -  UTS     </a:t>
            </a:r>
            <a:endParaRPr lang="es-CO" sz="1400" dirty="0">
              <a:solidFill>
                <a:schemeClr val="bg2">
                  <a:lumMod val="50000"/>
                </a:schemeClr>
              </a:solidFill>
              <a:latin typeface="Arial Unicode MS" pitchFamily="34" charset="-128"/>
              <a:ea typeface="Arial Unicode MS" pitchFamily="34" charset="-128"/>
              <a:cs typeface="Arial Unicode MS" pitchFamily="34" charset="-128"/>
            </a:endParaRPr>
          </a:p>
        </p:txBody>
      </p:sp>
      <p:cxnSp>
        <p:nvCxnSpPr>
          <p:cNvPr id="9" name="8 Conector recto"/>
          <p:cNvCxnSpPr/>
          <p:nvPr userDrawn="1"/>
        </p:nvCxnSpPr>
        <p:spPr>
          <a:xfrm>
            <a:off x="83976" y="6381328"/>
            <a:ext cx="823244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355E7560-7D14-4C5C-AD46-C42547BEE797}" type="datetimeFigureOut">
              <a:rPr lang="es-CO" smtClean="0"/>
              <a:pPr>
                <a:defRPr/>
              </a:pPr>
              <a:t>14/06/2018</a:t>
            </a:fld>
            <a:endParaRPr lang="es-CO"/>
          </a:p>
        </p:txBody>
      </p:sp>
      <p:sp>
        <p:nvSpPr>
          <p:cNvPr id="5" name="Footer Placeholder 4"/>
          <p:cNvSpPr>
            <a:spLocks noGrp="1"/>
          </p:cNvSpPr>
          <p:nvPr>
            <p:ph type="ftr" sz="quarter" idx="11"/>
          </p:nvPr>
        </p:nvSpPr>
        <p:spPr/>
        <p:txBody>
          <a:bodyPr/>
          <a:lstStyle/>
          <a:p>
            <a:pPr>
              <a:defRPr/>
            </a:pPr>
            <a:endParaRPr lang="es-CO"/>
          </a:p>
        </p:txBody>
      </p:sp>
      <p:sp>
        <p:nvSpPr>
          <p:cNvPr id="6" name="Slide Number Placeholder 5"/>
          <p:cNvSpPr>
            <a:spLocks noGrp="1"/>
          </p:cNvSpPr>
          <p:nvPr>
            <p:ph type="sldNum" sz="quarter" idx="12"/>
          </p:nvPr>
        </p:nvSpPr>
        <p:spPr/>
        <p:txBody>
          <a:bodyPr/>
          <a:lstStyle/>
          <a:p>
            <a:pPr>
              <a:defRPr/>
            </a:pPr>
            <a:fld id="{2222527A-5D4A-4541-8307-A6B57C2A9A47}" type="slidenum">
              <a:rPr lang="es-CO" altLang="es-CO" smtClean="0"/>
              <a:pPr>
                <a:defRPr/>
              </a:pPr>
              <a:t>‹Nº›</a:t>
            </a:fld>
            <a:endParaRPr lang="es-CO" altLang="es-CO"/>
          </a:p>
        </p:txBody>
      </p:sp>
      <p:sp>
        <p:nvSpPr>
          <p:cNvPr id="10" name="9 Rectángulo"/>
          <p:cNvSpPr/>
          <p:nvPr userDrawn="1"/>
        </p:nvSpPr>
        <p:spPr>
          <a:xfrm>
            <a:off x="0" y="6381328"/>
            <a:ext cx="8460432" cy="476672"/>
          </a:xfrm>
          <a:prstGeom prst="rect">
            <a:avLst/>
          </a:prstGeom>
          <a:no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CO" sz="1400" baseline="0" dirty="0" smtClean="0">
                <a:solidFill>
                  <a:schemeClr val="bg2">
                    <a:lumMod val="50000"/>
                  </a:schemeClr>
                </a:solidFill>
                <a:latin typeface="Arial Unicode MS" pitchFamily="34" charset="-128"/>
                <a:ea typeface="Arial Unicode MS" pitchFamily="34" charset="-128"/>
                <a:cs typeface="Arial Unicode MS" pitchFamily="34" charset="-128"/>
              </a:rPr>
              <a:t>Vibraciones Mecánicas  -  Ing. Cristian Martin  -  UTS     </a:t>
            </a:r>
            <a:endParaRPr lang="es-CO" sz="1400" dirty="0">
              <a:solidFill>
                <a:schemeClr val="bg2">
                  <a:lumMod val="50000"/>
                </a:schemeClr>
              </a:solidFill>
              <a:latin typeface="Arial Unicode MS" pitchFamily="34" charset="-128"/>
              <a:ea typeface="Arial Unicode MS" pitchFamily="34" charset="-128"/>
              <a:cs typeface="Arial Unicode MS" pitchFamily="34" charset="-128"/>
            </a:endParaRPr>
          </a:p>
        </p:txBody>
      </p:sp>
      <p:cxnSp>
        <p:nvCxnSpPr>
          <p:cNvPr id="11" name="10 Conector recto"/>
          <p:cNvCxnSpPr/>
          <p:nvPr userDrawn="1"/>
        </p:nvCxnSpPr>
        <p:spPr>
          <a:xfrm>
            <a:off x="83976" y="6381328"/>
            <a:ext cx="823244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12 Rectángulo"/>
          <p:cNvSpPr/>
          <p:nvPr userDrawn="1"/>
        </p:nvSpPr>
        <p:spPr>
          <a:xfrm>
            <a:off x="0" y="332656"/>
            <a:ext cx="5940152" cy="6480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14"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620"/>
          <a:stretch/>
        </p:blipFill>
        <p:spPr bwMode="auto">
          <a:xfrm>
            <a:off x="6156176" y="208617"/>
            <a:ext cx="1358464" cy="89614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userDrawn="1"/>
        </p:nvSpPr>
        <p:spPr>
          <a:xfrm>
            <a:off x="7164288" y="395082"/>
            <a:ext cx="1476164" cy="523220"/>
          </a:xfrm>
          <a:prstGeom prst="rect">
            <a:avLst/>
          </a:prstGeom>
        </p:spPr>
        <p:txBody>
          <a:bodyPr wrap="square">
            <a:spAutoFit/>
          </a:bodyPr>
          <a:lstStyle/>
          <a:p>
            <a:pPr>
              <a:lnSpc>
                <a:spcPct val="100000"/>
              </a:lnSpc>
            </a:pPr>
            <a:r>
              <a:rPr lang="es-CO" sz="1400" dirty="0" smtClean="0">
                <a:solidFill>
                  <a:schemeClr val="bg2">
                    <a:lumMod val="25000"/>
                  </a:schemeClr>
                </a:solidFill>
                <a:effectLst>
                  <a:outerShdw blurRad="38100" dist="38100" dir="2700000" algn="tl">
                    <a:srgbClr val="000000">
                      <a:alpha val="43137"/>
                    </a:srgbClr>
                  </a:outerShdw>
                </a:effectLst>
                <a:latin typeface="Arial Rounded MT Bold" pitchFamily="34" charset="0"/>
              </a:rPr>
              <a:t>Vibraciones</a:t>
            </a:r>
            <a:r>
              <a:rPr lang="es-CO" sz="1400" baseline="0" dirty="0" smtClean="0">
                <a:solidFill>
                  <a:schemeClr val="bg2">
                    <a:lumMod val="25000"/>
                  </a:schemeClr>
                </a:solidFill>
                <a:effectLst>
                  <a:outerShdw blurRad="38100" dist="38100" dir="2700000" algn="tl">
                    <a:srgbClr val="000000">
                      <a:alpha val="43137"/>
                    </a:srgbClr>
                  </a:outerShdw>
                </a:effectLst>
                <a:latin typeface="Arial Rounded MT Bold" pitchFamily="34" charset="0"/>
              </a:rPr>
              <a:t> </a:t>
            </a:r>
          </a:p>
          <a:p>
            <a:pPr>
              <a:lnSpc>
                <a:spcPct val="100000"/>
              </a:lnSpc>
            </a:pPr>
            <a:r>
              <a:rPr lang="es-CO" sz="1400" dirty="0" smtClean="0">
                <a:solidFill>
                  <a:schemeClr val="bg2">
                    <a:lumMod val="25000"/>
                  </a:schemeClr>
                </a:solidFill>
                <a:effectLst>
                  <a:outerShdw blurRad="38100" dist="38100" dir="2700000" algn="tl">
                    <a:srgbClr val="000000">
                      <a:alpha val="43137"/>
                    </a:srgbClr>
                  </a:outerShdw>
                </a:effectLst>
                <a:latin typeface="Arial Rounded MT Bold" pitchFamily="34" charset="0"/>
              </a:rPr>
              <a:t>mecánicas</a:t>
            </a:r>
            <a:endParaRPr lang="es-CO" sz="1400" dirty="0">
              <a:solidFill>
                <a:schemeClr val="bg2">
                  <a:lumMod val="25000"/>
                </a:schemeClr>
              </a:solidFill>
              <a:effectLst>
                <a:outerShdw blurRad="38100" dist="38100" dir="2700000" algn="tl">
                  <a:srgbClr val="000000">
                    <a:alpha val="43137"/>
                  </a:srgbClr>
                </a:outerShdw>
              </a:effectLst>
              <a:latin typeface="Arial Rounded MT Bold" pitchFamily="34" charset="0"/>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74D8E8B4-A0A7-4563-A40B-7B434B90ED19}" type="slidenum">
              <a:rPr lang="es-CO" altLang="es-CO" smtClean="0"/>
              <a:pPr>
                <a:defRPr/>
              </a:pPr>
              <a:t>‹Nº›</a:t>
            </a:fld>
            <a:endParaRPr lang="es-CO" altLang="es-CO"/>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s-CO"/>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fld id="{F898635F-DDB6-4909-9551-DF4A1986E034}" type="datetimeFigureOut">
              <a:rPr lang="es-CO" smtClean="0"/>
              <a:pPr>
                <a:defRPr/>
              </a:pPr>
              <a:t>14/06/2018</a:t>
            </a:fld>
            <a:endParaRPr lang="es-CO"/>
          </a:p>
        </p:txBody>
      </p:sp>
    </p:spTree>
  </p:cSld>
  <p:clrMap bg1="lt1" tx1="dk1" bg2="lt2" tx2="dk2" accent1="accent1" accent2="accent2" accent3="accent3" accent4="accent4" accent5="accent5" accent6="accent6" hlink="hlink" folHlink="folHlink"/>
  <p:sldLayoutIdLst>
    <p:sldLayoutId id="2147486672" r:id="rId1"/>
    <p:sldLayoutId id="2147486670" r:id="rId2"/>
    <p:sldLayoutId id="2147486671" r:id="rId3"/>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inais.es/Recursos/Curso-vibraciones/desequilibrio/medida_fase.html#Figura34"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inais.es/Recursos/Curso-vibraciones/desequilibrio/causas_desequilibrio.html#Figura35"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4040508"/>
            <a:ext cx="9144000" cy="868956"/>
          </a:xfrm>
          <a:prstGeom prst="rect">
            <a:avLst/>
          </a:prstGeom>
          <a:solidFill>
            <a:schemeClr val="tx2"/>
          </a:solidFill>
          <a:ln w="5715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ts val="6480"/>
              </a:lnSpc>
            </a:pPr>
            <a:r>
              <a:rPr lang="es-CO" sz="5400" dirty="0" smtClean="0">
                <a:solidFill>
                  <a:schemeClr val="bg2">
                    <a:lumMod val="50000"/>
                  </a:schemeClr>
                </a:solidFill>
                <a:effectLst>
                  <a:outerShdw blurRad="38100" dist="38100" dir="2700000" algn="tl">
                    <a:srgbClr val="000000">
                      <a:alpha val="43137"/>
                    </a:srgbClr>
                  </a:outerShdw>
                </a:effectLst>
                <a:latin typeface="Arial Rounded MT Bold" pitchFamily="34" charset="0"/>
              </a:rPr>
              <a:t>  </a:t>
            </a:r>
            <a:r>
              <a:rPr lang="es-CO" sz="3200" dirty="0" smtClean="0">
                <a:solidFill>
                  <a:schemeClr val="bg1"/>
                </a:solidFill>
                <a:effectLst>
                  <a:outerShdw blurRad="38100" dist="38100" dir="2700000" algn="tl">
                    <a:srgbClr val="000000">
                      <a:alpha val="43137"/>
                    </a:srgbClr>
                  </a:outerShdw>
                </a:effectLst>
                <a:latin typeface="Arial Rounded MT Bold" pitchFamily="34" charset="0"/>
              </a:rPr>
              <a:t>Desequilibrio  y medida de la fase vibratoria</a:t>
            </a:r>
            <a:endParaRPr lang="es-CO" sz="4400" dirty="0">
              <a:solidFill>
                <a:schemeClr val="bg1"/>
              </a:solidFill>
              <a:effectLst>
                <a:outerShdw blurRad="38100" dist="38100" dir="2700000" algn="tl">
                  <a:srgbClr val="000000">
                    <a:alpha val="43137"/>
                  </a:srgbClr>
                </a:outerShdw>
              </a:effectLst>
              <a:latin typeface="Arial Rounded MT Bold" pitchFamily="34" charset="0"/>
            </a:endParaRPr>
          </a:p>
        </p:txBody>
      </p:sp>
      <p:grpSp>
        <p:nvGrpSpPr>
          <p:cNvPr id="6" name="5 Grupo"/>
          <p:cNvGrpSpPr/>
          <p:nvPr/>
        </p:nvGrpSpPr>
        <p:grpSpPr>
          <a:xfrm>
            <a:off x="1763688" y="1124744"/>
            <a:ext cx="5857875" cy="2857500"/>
            <a:chOff x="451024" y="525959"/>
            <a:chExt cx="5857875" cy="2857500"/>
          </a:xfrm>
        </p:grpSpPr>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024" y="525959"/>
              <a:ext cx="5857875" cy="28575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679661" y="1513078"/>
              <a:ext cx="5400600" cy="883261"/>
            </a:xfrm>
            <a:prstGeom prst="rect">
              <a:avLst/>
            </a:prstGeom>
            <a:blipFill dpi="0" rotWithShape="1">
              <a:blip r:embed="rId3">
                <a:alphaModFix amt="7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6480"/>
                </a:lnSpc>
              </a:pPr>
              <a:r>
                <a:rPr lang="es-CO" sz="3600" dirty="0" smtClean="0">
                  <a:solidFill>
                    <a:schemeClr val="bg2">
                      <a:lumMod val="25000"/>
                    </a:schemeClr>
                  </a:solidFill>
                  <a:effectLst>
                    <a:outerShdw blurRad="38100" dist="38100" dir="2700000" algn="tl">
                      <a:srgbClr val="000000">
                        <a:alpha val="43137"/>
                      </a:srgbClr>
                    </a:outerShdw>
                  </a:effectLst>
                  <a:latin typeface="Arial Rounded MT Bold" pitchFamily="34" charset="0"/>
                </a:rPr>
                <a:t>Vibraciones mecánicas</a:t>
              </a:r>
              <a:endParaRPr lang="es-CO" sz="3600" dirty="0">
                <a:solidFill>
                  <a:schemeClr val="bg2">
                    <a:lumMod val="25000"/>
                  </a:schemeClr>
                </a:solidFill>
                <a:effectLst>
                  <a:outerShdw blurRad="38100" dist="38100" dir="2700000" algn="tl">
                    <a:srgbClr val="000000">
                      <a:alpha val="43137"/>
                    </a:srgbClr>
                  </a:outerShdw>
                </a:effectLst>
                <a:latin typeface="Arial Rounded MT Bold" pitchFamily="34" charset="0"/>
              </a:endParaRPr>
            </a:p>
          </p:txBody>
        </p:sp>
      </p:grpSp>
    </p:spTree>
    <p:extLst>
      <p:ext uri="{BB962C8B-B14F-4D97-AF65-F5344CB8AC3E}">
        <p14:creationId xmlns:p14="http://schemas.microsoft.com/office/powerpoint/2010/main" val="2580632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1375608"/>
            <a:ext cx="7452320" cy="1477328"/>
          </a:xfrm>
          <a:prstGeom prst="rect">
            <a:avLst/>
          </a:prstGeom>
          <a:noFill/>
        </p:spPr>
        <p:txBody>
          <a:bodyPr wrap="square" rtlCol="0">
            <a:spAutoFit/>
          </a:bodyPr>
          <a:lstStyle/>
          <a:p>
            <a:pPr marL="285750" indent="-285750" algn="just">
              <a:buFont typeface="Arial" panose="020B0604020202020204" pitchFamily="34" charset="0"/>
              <a:buChar char="•"/>
            </a:pPr>
            <a:r>
              <a:rPr lang="es-CO" dirty="0">
                <a:latin typeface="+mn-lt"/>
              </a:rPr>
              <a:t>La cantidad de desequilibrio se puede medir en peso y distancia desde el centro del rotor al peso (gramos x cm). Un aumento del peso de desequilibrio o del radio originará un aumento directamente proporcional a la cantidad de desequilibrio donde:</a:t>
            </a:r>
          </a:p>
          <a:p>
            <a:endParaRPr lang="es-CO" dirty="0"/>
          </a:p>
        </p:txBody>
      </p:sp>
      <p:pic>
        <p:nvPicPr>
          <p:cNvPr id="3" name="Imagen 2"/>
          <p:cNvPicPr>
            <a:picLocks noChangeAspect="1"/>
          </p:cNvPicPr>
          <p:nvPr/>
        </p:nvPicPr>
        <p:blipFill rotWithShape="1">
          <a:blip r:embed="rId2"/>
          <a:srcRect l="16794" t="66734" r="46679" b="24406"/>
          <a:stretch/>
        </p:blipFill>
        <p:spPr>
          <a:xfrm>
            <a:off x="539552" y="2852936"/>
            <a:ext cx="7354448" cy="1002879"/>
          </a:xfrm>
          <a:prstGeom prst="rect">
            <a:avLst/>
          </a:prstGeom>
        </p:spPr>
      </p:pic>
      <p:pic>
        <p:nvPicPr>
          <p:cNvPr id="4102" name="Picture 6" descr="Resultado de imagen para causas de desequilibrio vibraciones mecanicas"/>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275822" y="4077072"/>
            <a:ext cx="1881907" cy="1881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985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67544" y="1340768"/>
            <a:ext cx="7560840" cy="3693319"/>
          </a:xfrm>
          <a:prstGeom prst="rect">
            <a:avLst/>
          </a:prstGeom>
          <a:noFill/>
        </p:spPr>
        <p:txBody>
          <a:bodyPr wrap="square" rtlCol="0">
            <a:spAutoFit/>
          </a:bodyPr>
          <a:lstStyle/>
          <a:p>
            <a:pPr algn="just"/>
            <a:r>
              <a:rPr lang="es-CO" dirty="0">
                <a:latin typeface="+mn-lt"/>
              </a:rPr>
              <a:t>Las fuentes de desequilibrio pueden tener origen y naturalezas muy diferentes como pueden ser las siguientes</a:t>
            </a:r>
            <a:r>
              <a:rPr lang="es-CO" dirty="0" smtClean="0">
                <a:latin typeface="+mn-lt"/>
              </a:rPr>
              <a:t>:</a:t>
            </a:r>
          </a:p>
          <a:p>
            <a:pPr algn="just"/>
            <a:endParaRPr lang="es-CO" dirty="0" smtClean="0">
              <a:latin typeface="+mn-lt"/>
            </a:endParaRPr>
          </a:p>
          <a:p>
            <a:pPr marL="285750" indent="-285750" algn="just">
              <a:buFont typeface="Arial" panose="020B0604020202020204" pitchFamily="34" charset="0"/>
              <a:buChar char="•"/>
            </a:pPr>
            <a:r>
              <a:rPr lang="es-CO" dirty="0">
                <a:latin typeface="+mn-lt"/>
              </a:rPr>
              <a:t>Aglomeración desigual de polvo en los rotores de un ventilador.</a:t>
            </a:r>
          </a:p>
          <a:p>
            <a:pPr marL="285750" indent="-285750" algn="just">
              <a:buFont typeface="Arial" panose="020B0604020202020204" pitchFamily="34" charset="0"/>
              <a:buChar char="•"/>
            </a:pPr>
            <a:r>
              <a:rPr lang="es-CO" dirty="0">
                <a:latin typeface="+mn-lt"/>
              </a:rPr>
              <a:t>Erosión y corrosión desigual de las impulsoras de una bomba.</a:t>
            </a:r>
          </a:p>
          <a:p>
            <a:pPr marL="285750" indent="-285750" algn="just">
              <a:buFont typeface="Arial" panose="020B0604020202020204" pitchFamily="34" charset="0"/>
              <a:buChar char="•"/>
            </a:pPr>
            <a:r>
              <a:rPr lang="es-CO" dirty="0">
                <a:latin typeface="+mn-lt"/>
              </a:rPr>
              <a:t>Falta de homogeneidad en partes coladas, como burbujas, agujeros de soplado, y partes porosas.</a:t>
            </a:r>
          </a:p>
          <a:p>
            <a:pPr marL="285750" indent="-285750" algn="just">
              <a:buFont typeface="Arial" panose="020B0604020202020204" pitchFamily="34" charset="0"/>
              <a:buChar char="•"/>
            </a:pPr>
            <a:r>
              <a:rPr lang="es-CO" dirty="0">
                <a:latin typeface="+mn-lt"/>
              </a:rPr>
              <a:t>Excentricidad del rotor.</a:t>
            </a:r>
          </a:p>
          <a:p>
            <a:pPr marL="285750" indent="-285750" algn="just">
              <a:buFont typeface="Arial" panose="020B0604020202020204" pitchFamily="34" charset="0"/>
              <a:buChar char="•"/>
            </a:pPr>
            <a:r>
              <a:rPr lang="es-CO" dirty="0">
                <a:latin typeface="+mn-lt"/>
              </a:rPr>
              <a:t>Distribución desigual en las barras de rotor de motores eléctricos o en el bobinado.</a:t>
            </a:r>
          </a:p>
          <a:p>
            <a:pPr algn="just"/>
            <a:endParaRPr lang="es-CO" dirty="0" smtClean="0"/>
          </a:p>
          <a:p>
            <a:pPr algn="just"/>
            <a:endParaRPr lang="es-CO" dirty="0"/>
          </a:p>
          <a:p>
            <a:pPr algn="just"/>
            <a:endParaRPr lang="es-CO" dirty="0"/>
          </a:p>
        </p:txBody>
      </p:sp>
      <p:pic>
        <p:nvPicPr>
          <p:cNvPr id="8" name="Imagen 7"/>
          <p:cNvPicPr>
            <a:picLocks noChangeAspect="1"/>
          </p:cNvPicPr>
          <p:nvPr/>
        </p:nvPicPr>
        <p:blipFill rotWithShape="1">
          <a:blip r:embed="rId2"/>
          <a:srcRect l="38378" t="47047" r="38931" b="23422"/>
          <a:stretch/>
        </p:blipFill>
        <p:spPr>
          <a:xfrm>
            <a:off x="4780822" y="3933056"/>
            <a:ext cx="3247562" cy="2376264"/>
          </a:xfrm>
          <a:prstGeom prst="rect">
            <a:avLst/>
          </a:prstGeom>
        </p:spPr>
      </p:pic>
      <p:sp>
        <p:nvSpPr>
          <p:cNvPr id="9" name="CuadroTexto 8"/>
          <p:cNvSpPr txBox="1"/>
          <p:nvPr/>
        </p:nvSpPr>
        <p:spPr>
          <a:xfrm>
            <a:off x="456955" y="4156924"/>
            <a:ext cx="3888432" cy="1754326"/>
          </a:xfrm>
          <a:prstGeom prst="rect">
            <a:avLst/>
          </a:prstGeom>
          <a:noFill/>
        </p:spPr>
        <p:txBody>
          <a:bodyPr wrap="square" rtlCol="0">
            <a:spAutoFit/>
          </a:bodyPr>
          <a:lstStyle/>
          <a:p>
            <a:pPr marL="285750" indent="-285750" algn="just">
              <a:buFont typeface="Arial" panose="020B0604020202020204" pitchFamily="34" charset="0"/>
              <a:buChar char="•"/>
            </a:pPr>
            <a:r>
              <a:rPr lang="es-CO" dirty="0">
                <a:latin typeface="+mn-lt"/>
              </a:rPr>
              <a:t>Flexión de rodillos, especialmente en máquinas de papel.</a:t>
            </a:r>
          </a:p>
          <a:p>
            <a:pPr marL="285750" indent="-285750" algn="just">
              <a:buFont typeface="Arial" panose="020B0604020202020204" pitchFamily="34" charset="0"/>
              <a:buChar char="•"/>
            </a:pPr>
            <a:r>
              <a:rPr lang="es-CO" dirty="0">
                <a:latin typeface="+mn-lt"/>
              </a:rPr>
              <a:t>Pesos de equilibrado que faltan.</a:t>
            </a:r>
          </a:p>
          <a:p>
            <a:pPr marL="285750" indent="-285750" algn="just">
              <a:buFont typeface="Arial" panose="020B0604020202020204" pitchFamily="34" charset="0"/>
              <a:buChar char="•"/>
            </a:pPr>
            <a:r>
              <a:rPr lang="es-CO" dirty="0">
                <a:latin typeface="+mn-lt"/>
              </a:rPr>
              <a:t>Eje flexionado.</a:t>
            </a:r>
          </a:p>
          <a:p>
            <a:pPr marL="285750" indent="-285750" algn="just">
              <a:buFont typeface="Arial" panose="020B0604020202020204" pitchFamily="34" charset="0"/>
              <a:buChar char="•"/>
            </a:pPr>
            <a:r>
              <a:rPr lang="es-CO" dirty="0">
                <a:latin typeface="+mn-lt"/>
              </a:rPr>
              <a:t>Excentricidad.</a:t>
            </a:r>
          </a:p>
          <a:p>
            <a:endParaRPr lang="es-CO" dirty="0"/>
          </a:p>
        </p:txBody>
      </p:sp>
    </p:spTree>
    <p:extLst>
      <p:ext uri="{BB962C8B-B14F-4D97-AF65-F5344CB8AC3E}">
        <p14:creationId xmlns:p14="http://schemas.microsoft.com/office/powerpoint/2010/main" val="3179663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404664"/>
            <a:ext cx="4680520" cy="738664"/>
          </a:xfrm>
          <a:prstGeom prst="rect">
            <a:avLst/>
          </a:prstGeom>
          <a:noFill/>
        </p:spPr>
        <p:txBody>
          <a:bodyPr wrap="square" rtlCol="0">
            <a:spAutoFit/>
          </a:bodyPr>
          <a:lstStyle/>
          <a:p>
            <a:r>
              <a:rPr lang="es-CO" sz="2400" dirty="0">
                <a:solidFill>
                  <a:schemeClr val="bg1"/>
                </a:solidFill>
              </a:rPr>
              <a:t>Tipos de desequilibrio</a:t>
            </a:r>
          </a:p>
          <a:p>
            <a:endParaRPr lang="es-CO" dirty="0"/>
          </a:p>
        </p:txBody>
      </p:sp>
      <p:sp>
        <p:nvSpPr>
          <p:cNvPr id="6" name="CuadroTexto 5"/>
          <p:cNvSpPr txBox="1"/>
          <p:nvPr/>
        </p:nvSpPr>
        <p:spPr>
          <a:xfrm>
            <a:off x="251520" y="1412776"/>
            <a:ext cx="7848872" cy="3139321"/>
          </a:xfrm>
          <a:prstGeom prst="rect">
            <a:avLst/>
          </a:prstGeom>
          <a:noFill/>
        </p:spPr>
        <p:txBody>
          <a:bodyPr wrap="square" rtlCol="0">
            <a:spAutoFit/>
          </a:bodyPr>
          <a:lstStyle/>
          <a:p>
            <a:pPr algn="just"/>
            <a:r>
              <a:rPr lang="es-CO" dirty="0">
                <a:latin typeface="+mn-lt"/>
              </a:rPr>
              <a:t>También se conoce como </a:t>
            </a:r>
            <a:r>
              <a:rPr lang="es-CO" b="1" dirty="0">
                <a:solidFill>
                  <a:srgbClr val="FF0000"/>
                </a:solidFill>
                <a:latin typeface="+mn-lt"/>
              </a:rPr>
              <a:t>desequilibrio estático</a:t>
            </a:r>
            <a:r>
              <a:rPr lang="es-CO" dirty="0">
                <a:latin typeface="+mn-lt"/>
              </a:rPr>
              <a:t> y es, normalmente, el problema más fácil de diagnosticar. Producido generalmente por desgaste radial superficial no uniforme en rotores en los cuales su largo es despreciable en comparación con su diámetro. La causa es una fuerza centrífuga que provoca un desplazamiento del eje de giro en la dirección radial. En ausencia de otros problemas, el desequilibrio genera una forma de onda sinusoidal pura y, por lo tanto, el espectro presenta vibración dominante con una frecuencia igual a 1x RPM del rotor</a:t>
            </a:r>
            <a:r>
              <a:rPr lang="es-CO" dirty="0" smtClean="0">
                <a:latin typeface="+mn-lt"/>
              </a:rPr>
              <a:t>.</a:t>
            </a:r>
          </a:p>
          <a:p>
            <a:pPr algn="just"/>
            <a:endParaRPr lang="es-CO" dirty="0">
              <a:latin typeface="+mn-lt"/>
            </a:endParaRPr>
          </a:p>
          <a:p>
            <a:pPr algn="just"/>
            <a:r>
              <a:rPr lang="es-CO" dirty="0">
                <a:latin typeface="+mn-lt"/>
              </a:rPr>
              <a:t>Para corregir el problema se recomienda equilibrar el rotor en un sólo plano (en el centro de gravedad del rotor) con la masa adecuada y en la posición angular calculada con un equipo de equilibrado.</a:t>
            </a:r>
            <a:endParaRPr lang="es-CO" dirty="0">
              <a:latin typeface="+mn-lt"/>
            </a:endParaRPr>
          </a:p>
        </p:txBody>
      </p:sp>
      <p:pic>
        <p:nvPicPr>
          <p:cNvPr id="6147" name="Picture 3" descr="Resultado de imagen para desequilibrio estatico vibraciones"/>
          <p:cNvPicPr>
            <a:picLocks noChangeAspect="1" noChangeArrowheads="1"/>
          </p:cNvPicPr>
          <p:nvPr/>
        </p:nvPicPr>
        <p:blipFill rotWithShape="1">
          <a:blip r:embed="rId2">
            <a:extLst>
              <a:ext uri="{28A0092B-C50C-407E-A947-70E740481C1C}">
                <a14:useLocalDpi xmlns:a14="http://schemas.microsoft.com/office/drawing/2010/main" val="0"/>
              </a:ext>
            </a:extLst>
          </a:blip>
          <a:srcRect l="15798" t="8238" r="15475" b="56068"/>
          <a:stretch/>
        </p:blipFill>
        <p:spPr bwMode="auto">
          <a:xfrm>
            <a:off x="2879811" y="4529379"/>
            <a:ext cx="2592289" cy="1743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798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67544" y="1412776"/>
            <a:ext cx="3960440" cy="4247317"/>
          </a:xfrm>
          <a:prstGeom prst="rect">
            <a:avLst/>
          </a:prstGeom>
          <a:noFill/>
        </p:spPr>
        <p:txBody>
          <a:bodyPr wrap="square" rtlCol="0">
            <a:spAutoFit/>
          </a:bodyPr>
          <a:lstStyle/>
          <a:p>
            <a:pPr algn="just"/>
            <a:r>
              <a:rPr lang="es-CO" sz="2000" u="sng" dirty="0">
                <a:latin typeface="+mn-lt"/>
              </a:rPr>
              <a:t>Síntomas</a:t>
            </a:r>
            <a:r>
              <a:rPr lang="es-CO" sz="2000" u="sng" dirty="0" smtClean="0">
                <a:latin typeface="+mn-lt"/>
              </a:rPr>
              <a:t>:</a:t>
            </a:r>
          </a:p>
          <a:p>
            <a:pPr algn="just"/>
            <a:endParaRPr lang="es-CO" dirty="0">
              <a:latin typeface="+mn-lt"/>
            </a:endParaRPr>
          </a:p>
          <a:p>
            <a:pPr marL="285750" indent="-285750" algn="just">
              <a:buFont typeface="Arial" panose="020B0604020202020204" pitchFamily="34" charset="0"/>
              <a:buChar char="•"/>
            </a:pPr>
            <a:r>
              <a:rPr lang="es-CO" dirty="0">
                <a:latin typeface="+mn-lt"/>
              </a:rPr>
              <a:t>Vibración radial en 1x RPM</a:t>
            </a:r>
            <a:r>
              <a:rPr lang="es-CO" dirty="0" smtClean="0">
                <a:latin typeface="+mn-lt"/>
              </a:rPr>
              <a:t>.</a:t>
            </a:r>
          </a:p>
          <a:p>
            <a:pPr marL="285750" indent="-285750" algn="just">
              <a:buFont typeface="Arial" panose="020B0604020202020204" pitchFamily="34" charset="0"/>
              <a:buChar char="•"/>
            </a:pPr>
            <a:endParaRPr lang="es-CO" dirty="0">
              <a:latin typeface="+mn-lt"/>
            </a:endParaRPr>
          </a:p>
          <a:p>
            <a:pPr marL="285750" indent="-285750" algn="just">
              <a:buFont typeface="Arial" panose="020B0604020202020204" pitchFamily="34" charset="0"/>
              <a:buChar char="•"/>
            </a:pPr>
            <a:r>
              <a:rPr lang="es-CO" dirty="0">
                <a:latin typeface="+mn-lt"/>
              </a:rPr>
              <a:t>Diferencia de fase entre la dirección horizontal y vertical de un rodamiento de aproximadamente 90°, permitiendo una variación aceptable de ±30</a:t>
            </a:r>
            <a:r>
              <a:rPr lang="es-CO" dirty="0" smtClean="0">
                <a:latin typeface="+mn-lt"/>
              </a:rPr>
              <a:t>°.</a:t>
            </a:r>
          </a:p>
          <a:p>
            <a:pPr marL="285750" indent="-285750" algn="just">
              <a:buFont typeface="Arial" panose="020B0604020202020204" pitchFamily="34" charset="0"/>
              <a:buChar char="•"/>
            </a:pPr>
            <a:endParaRPr lang="es-CO" dirty="0">
              <a:latin typeface="+mn-lt"/>
            </a:endParaRPr>
          </a:p>
          <a:p>
            <a:pPr marL="285750" indent="-285750" algn="just">
              <a:buFont typeface="Arial" panose="020B0604020202020204" pitchFamily="34" charset="0"/>
              <a:buChar char="•"/>
            </a:pPr>
            <a:r>
              <a:rPr lang="es-CO" dirty="0">
                <a:latin typeface="+mn-lt"/>
              </a:rPr>
              <a:t>No existen diferencias de fase significativas en las lecturas de fase entre ambos lados del eje en las direcciones radiales.</a:t>
            </a:r>
          </a:p>
          <a:p>
            <a:endParaRPr lang="es-CO" dirty="0"/>
          </a:p>
        </p:txBody>
      </p:sp>
      <p:pic>
        <p:nvPicPr>
          <p:cNvPr id="3" name="Imagen 2"/>
          <p:cNvPicPr>
            <a:picLocks noChangeAspect="1"/>
          </p:cNvPicPr>
          <p:nvPr/>
        </p:nvPicPr>
        <p:blipFill rotWithShape="1">
          <a:blip r:embed="rId2"/>
          <a:srcRect l="38378" t="30313" r="38931" b="39172"/>
          <a:stretch/>
        </p:blipFill>
        <p:spPr>
          <a:xfrm>
            <a:off x="4644008" y="2276872"/>
            <a:ext cx="3528393" cy="2667808"/>
          </a:xfrm>
          <a:prstGeom prst="rect">
            <a:avLst/>
          </a:prstGeom>
        </p:spPr>
      </p:pic>
    </p:spTree>
    <p:extLst>
      <p:ext uri="{BB962C8B-B14F-4D97-AF65-F5344CB8AC3E}">
        <p14:creationId xmlns:p14="http://schemas.microsoft.com/office/powerpoint/2010/main" val="3348225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39552" y="1268760"/>
            <a:ext cx="7416824" cy="3693319"/>
          </a:xfrm>
          <a:prstGeom prst="rect">
            <a:avLst/>
          </a:prstGeom>
          <a:noFill/>
        </p:spPr>
        <p:txBody>
          <a:bodyPr wrap="square" rtlCol="0">
            <a:spAutoFit/>
          </a:bodyPr>
          <a:lstStyle/>
          <a:p>
            <a:pPr algn="just"/>
            <a:r>
              <a:rPr lang="es-CO" sz="2000" dirty="0">
                <a:solidFill>
                  <a:srgbClr val="0099FF"/>
                </a:solidFill>
                <a:latin typeface="+mn-lt"/>
              </a:rPr>
              <a:t>Desequilibrio en dos planos</a:t>
            </a:r>
          </a:p>
          <a:p>
            <a:pPr algn="just"/>
            <a:endParaRPr lang="es-CO" dirty="0" smtClean="0">
              <a:latin typeface="+mn-lt"/>
            </a:endParaRPr>
          </a:p>
          <a:p>
            <a:pPr algn="just"/>
            <a:r>
              <a:rPr lang="es-CO" dirty="0">
                <a:latin typeface="+mn-lt"/>
              </a:rPr>
              <a:t>El origen del desequilibrio no es una fuerza, sino un par de fuerzas. Es decir, dos fuerzas de igual magnitud y de sentidos contrarios. El desequilibrio dinámico se da en rotores medianos y largos. Es debido principalmente a desgastes radiales y axiales simultáneos en la superficie del rotor. El espectro presenta vibración dominante y vaivén simultáneo a frecuencia igual a 1x RPM del rotor</a:t>
            </a:r>
            <a:r>
              <a:rPr lang="es-CO" dirty="0" smtClean="0">
                <a:latin typeface="+mn-lt"/>
              </a:rPr>
              <a:t>.</a:t>
            </a:r>
          </a:p>
          <a:p>
            <a:pPr algn="just"/>
            <a:endParaRPr lang="es-CO" dirty="0">
              <a:latin typeface="+mn-lt"/>
            </a:endParaRPr>
          </a:p>
          <a:p>
            <a:pPr algn="just"/>
            <a:r>
              <a:rPr lang="es-CO" dirty="0" smtClean="0">
                <a:latin typeface="+mn-lt"/>
              </a:rPr>
              <a:t>Para </a:t>
            </a:r>
            <a:r>
              <a:rPr lang="es-CO" dirty="0">
                <a:latin typeface="+mn-lt"/>
              </a:rPr>
              <a:t>corregir el problema se recomienda equilibrar el rotor en dos planos con las masas adecuadas y en las posiciones angulares calculadas con un equipo de equilibrado. </a:t>
            </a:r>
          </a:p>
          <a:p>
            <a:endParaRPr lang="es-CO" dirty="0"/>
          </a:p>
        </p:txBody>
      </p:sp>
      <p:pic>
        <p:nvPicPr>
          <p:cNvPr id="7170" name="Picture 2" descr="Resultado de imagen para desequilibrio en dos planos vibraciones mecanicas"/>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t="23155" b="13171"/>
          <a:stretch/>
        </p:blipFill>
        <p:spPr bwMode="auto">
          <a:xfrm>
            <a:off x="2759831" y="4962079"/>
            <a:ext cx="2976265" cy="1021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048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67544" y="1412776"/>
            <a:ext cx="3888432" cy="3970318"/>
          </a:xfrm>
          <a:prstGeom prst="rect">
            <a:avLst/>
          </a:prstGeom>
          <a:noFill/>
        </p:spPr>
        <p:txBody>
          <a:bodyPr wrap="square" rtlCol="0">
            <a:spAutoFit/>
          </a:bodyPr>
          <a:lstStyle/>
          <a:p>
            <a:r>
              <a:rPr lang="es-CO" u="sng" dirty="0">
                <a:latin typeface="+mn-lt"/>
              </a:rPr>
              <a:t>Síntomas</a:t>
            </a:r>
            <a:r>
              <a:rPr lang="es-CO" u="sng" dirty="0" smtClean="0">
                <a:latin typeface="+mn-lt"/>
              </a:rPr>
              <a:t>:</a:t>
            </a:r>
          </a:p>
          <a:p>
            <a:pPr algn="just"/>
            <a:endParaRPr lang="es-CO" dirty="0">
              <a:latin typeface="+mn-lt"/>
            </a:endParaRPr>
          </a:p>
          <a:p>
            <a:pPr marL="285750" indent="-285750" algn="just">
              <a:buFont typeface="Arial" panose="020B0604020202020204" pitchFamily="34" charset="0"/>
              <a:buChar char="•"/>
            </a:pPr>
            <a:r>
              <a:rPr lang="es-CO" dirty="0">
                <a:latin typeface="+mn-lt"/>
              </a:rPr>
              <a:t>Vibración radial en 1x RPM</a:t>
            </a:r>
            <a:r>
              <a:rPr lang="es-CO" dirty="0" smtClean="0">
                <a:latin typeface="+mn-lt"/>
              </a:rPr>
              <a:t>.</a:t>
            </a:r>
          </a:p>
          <a:p>
            <a:pPr marL="285750" indent="-285750" algn="just">
              <a:buFont typeface="Arial" panose="020B0604020202020204" pitchFamily="34" charset="0"/>
              <a:buChar char="•"/>
            </a:pPr>
            <a:endParaRPr lang="es-CO" dirty="0">
              <a:latin typeface="+mn-lt"/>
            </a:endParaRPr>
          </a:p>
          <a:p>
            <a:pPr marL="285750" indent="-285750" algn="just">
              <a:buFont typeface="Arial" panose="020B0604020202020204" pitchFamily="34" charset="0"/>
              <a:buChar char="•"/>
            </a:pPr>
            <a:r>
              <a:rPr lang="es-CO" dirty="0">
                <a:latin typeface="+mn-lt"/>
              </a:rPr>
              <a:t>Diferencia de fase entre la dirección horizontal y vertical de un rodamiento de aproximadamente 90°, permitiendo una variación aceptable de ±30</a:t>
            </a:r>
            <a:r>
              <a:rPr lang="es-CO" dirty="0" smtClean="0">
                <a:latin typeface="+mn-lt"/>
              </a:rPr>
              <a:t>°.</a:t>
            </a:r>
          </a:p>
          <a:p>
            <a:pPr marL="285750" indent="-285750" algn="just">
              <a:buFont typeface="Arial" panose="020B0604020202020204" pitchFamily="34" charset="0"/>
              <a:buChar char="•"/>
            </a:pPr>
            <a:endParaRPr lang="es-CO" dirty="0">
              <a:latin typeface="+mn-lt"/>
            </a:endParaRPr>
          </a:p>
          <a:p>
            <a:pPr marL="285750" indent="-285750" algn="just">
              <a:buFont typeface="Arial" panose="020B0604020202020204" pitchFamily="34" charset="0"/>
              <a:buChar char="•"/>
            </a:pPr>
            <a:r>
              <a:rPr lang="es-CO" dirty="0">
                <a:latin typeface="+mn-lt"/>
              </a:rPr>
              <a:t>La lectura de fase radial nos indicará que ambos lados del eje tienen un desfase de 180°.</a:t>
            </a:r>
          </a:p>
          <a:p>
            <a:endParaRPr lang="es-CO" dirty="0"/>
          </a:p>
        </p:txBody>
      </p:sp>
      <p:pic>
        <p:nvPicPr>
          <p:cNvPr id="3" name="Imagen 2"/>
          <p:cNvPicPr>
            <a:picLocks noChangeAspect="1"/>
          </p:cNvPicPr>
          <p:nvPr/>
        </p:nvPicPr>
        <p:blipFill rotWithShape="1">
          <a:blip r:embed="rId2"/>
          <a:srcRect l="38378" t="50985" r="39485" b="19484"/>
          <a:stretch/>
        </p:blipFill>
        <p:spPr>
          <a:xfrm>
            <a:off x="4572000" y="2132856"/>
            <a:ext cx="3552396" cy="2664296"/>
          </a:xfrm>
          <a:prstGeom prst="rect">
            <a:avLst/>
          </a:prstGeom>
        </p:spPr>
      </p:pic>
    </p:spTree>
    <p:extLst>
      <p:ext uri="{BB962C8B-B14F-4D97-AF65-F5344CB8AC3E}">
        <p14:creationId xmlns:p14="http://schemas.microsoft.com/office/powerpoint/2010/main" val="620117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67544" y="1412776"/>
            <a:ext cx="7416824" cy="3170099"/>
          </a:xfrm>
          <a:prstGeom prst="rect">
            <a:avLst/>
          </a:prstGeom>
          <a:noFill/>
        </p:spPr>
        <p:txBody>
          <a:bodyPr wrap="square" rtlCol="0">
            <a:spAutoFit/>
          </a:bodyPr>
          <a:lstStyle/>
          <a:p>
            <a:pPr algn="just"/>
            <a:r>
              <a:rPr lang="es-CO" sz="2000" dirty="0">
                <a:solidFill>
                  <a:srgbClr val="0099FF"/>
                </a:solidFill>
                <a:latin typeface="+mn-lt"/>
              </a:rPr>
              <a:t>Rotor en </a:t>
            </a:r>
            <a:r>
              <a:rPr lang="es-CO" sz="2000" dirty="0" smtClean="0">
                <a:solidFill>
                  <a:srgbClr val="0099FF"/>
                </a:solidFill>
                <a:latin typeface="+mn-lt"/>
              </a:rPr>
              <a:t>voladizo</a:t>
            </a:r>
          </a:p>
          <a:p>
            <a:pPr algn="just"/>
            <a:endParaRPr lang="es-CO" dirty="0">
              <a:latin typeface="+mn-lt"/>
            </a:endParaRPr>
          </a:p>
          <a:p>
            <a:pPr algn="just"/>
            <a:r>
              <a:rPr lang="es-CO" dirty="0">
                <a:latin typeface="+mn-lt"/>
              </a:rPr>
              <a:t>Ocurre en rotores que se encuentran en el extremo de un eje. Es producido por desgaste en la superficie del rotor y doblamiento del eje. El espectro presenta vibración dominante en 1x RPM del rotor, muy notoria en dirección axial y radial</a:t>
            </a:r>
            <a:r>
              <a:rPr lang="es-CO" dirty="0" smtClean="0">
                <a:latin typeface="+mn-lt"/>
              </a:rPr>
              <a:t>.</a:t>
            </a:r>
          </a:p>
          <a:p>
            <a:pPr algn="just"/>
            <a:endParaRPr lang="es-CO" dirty="0">
              <a:latin typeface="+mn-lt"/>
            </a:endParaRPr>
          </a:p>
          <a:p>
            <a:pPr algn="just"/>
            <a:r>
              <a:rPr lang="es-CO" dirty="0" smtClean="0">
                <a:latin typeface="+mn-lt"/>
              </a:rPr>
              <a:t>Para </a:t>
            </a:r>
            <a:r>
              <a:rPr lang="es-CO" dirty="0">
                <a:latin typeface="+mn-lt"/>
              </a:rPr>
              <a:t>corregir el problema, primero debe verificarse que el rotor no tenga excentricidad y que el eje no esté doblado, luego debe realizarse el equilibrado adecuado.</a:t>
            </a:r>
          </a:p>
          <a:p>
            <a:endParaRPr lang="es-CO" dirty="0"/>
          </a:p>
        </p:txBody>
      </p:sp>
      <p:pic>
        <p:nvPicPr>
          <p:cNvPr id="8194"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13428" t="55831" r="14291" b="12135"/>
          <a:stretch/>
        </p:blipFill>
        <p:spPr bwMode="auto">
          <a:xfrm>
            <a:off x="2555776" y="4437112"/>
            <a:ext cx="3096344" cy="1776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602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67544" y="1268760"/>
            <a:ext cx="4104456" cy="5078313"/>
          </a:xfrm>
          <a:prstGeom prst="rect">
            <a:avLst/>
          </a:prstGeom>
          <a:noFill/>
        </p:spPr>
        <p:txBody>
          <a:bodyPr wrap="square" rtlCol="0">
            <a:spAutoFit/>
          </a:bodyPr>
          <a:lstStyle/>
          <a:p>
            <a:pPr algn="just"/>
            <a:r>
              <a:rPr lang="es-CO" u="sng" dirty="0">
                <a:latin typeface="+mn-lt"/>
              </a:rPr>
              <a:t>Síntomas</a:t>
            </a:r>
            <a:r>
              <a:rPr lang="es-CO" u="sng" dirty="0" smtClean="0">
                <a:latin typeface="+mn-lt"/>
              </a:rPr>
              <a:t>:</a:t>
            </a:r>
          </a:p>
          <a:p>
            <a:pPr algn="just"/>
            <a:endParaRPr lang="es-CO" dirty="0">
              <a:latin typeface="+mn-lt"/>
            </a:endParaRPr>
          </a:p>
          <a:p>
            <a:pPr marL="285750" indent="-285750" algn="just">
              <a:buFont typeface="Arial" panose="020B0604020202020204" pitchFamily="34" charset="0"/>
              <a:buChar char="•"/>
            </a:pPr>
            <a:r>
              <a:rPr lang="es-CO" dirty="0">
                <a:latin typeface="+mn-lt"/>
              </a:rPr>
              <a:t>Vibración radial en 1x RPM</a:t>
            </a:r>
            <a:r>
              <a:rPr lang="es-CO" dirty="0" smtClean="0">
                <a:latin typeface="+mn-lt"/>
              </a:rPr>
              <a:t>.</a:t>
            </a:r>
          </a:p>
          <a:p>
            <a:pPr marL="285750" indent="-285750" algn="just">
              <a:buFont typeface="Arial" panose="020B0604020202020204" pitchFamily="34" charset="0"/>
              <a:buChar char="•"/>
            </a:pPr>
            <a:endParaRPr lang="es-CO" dirty="0">
              <a:latin typeface="+mn-lt"/>
            </a:endParaRPr>
          </a:p>
          <a:p>
            <a:pPr marL="285750" indent="-285750" algn="just">
              <a:buFont typeface="Arial" panose="020B0604020202020204" pitchFamily="34" charset="0"/>
              <a:buChar char="•"/>
            </a:pPr>
            <a:r>
              <a:rPr lang="es-CO" dirty="0">
                <a:latin typeface="+mn-lt"/>
              </a:rPr>
              <a:t>Vibración axial en 1x RPM</a:t>
            </a:r>
            <a:r>
              <a:rPr lang="es-CO" dirty="0" smtClean="0">
                <a:latin typeface="+mn-lt"/>
              </a:rPr>
              <a:t>.</a:t>
            </a:r>
          </a:p>
          <a:p>
            <a:pPr marL="285750" indent="-285750" algn="just">
              <a:buFont typeface="Arial" panose="020B0604020202020204" pitchFamily="34" charset="0"/>
              <a:buChar char="•"/>
            </a:pPr>
            <a:endParaRPr lang="es-CO" dirty="0">
              <a:latin typeface="+mn-lt"/>
            </a:endParaRPr>
          </a:p>
          <a:p>
            <a:pPr marL="285750" indent="-285750" algn="just">
              <a:buFont typeface="Arial" panose="020B0604020202020204" pitchFamily="34" charset="0"/>
              <a:buChar char="•"/>
            </a:pPr>
            <a:r>
              <a:rPr lang="es-CO" dirty="0">
                <a:latin typeface="+mn-lt"/>
              </a:rPr>
              <a:t>Diferencia de fase entre la dirección horizontal y vertical de un rodamiento de aproximadamente 90°, permitiendo una variación aceptable de ±30</a:t>
            </a:r>
            <a:r>
              <a:rPr lang="es-CO" dirty="0" smtClean="0">
                <a:latin typeface="+mn-lt"/>
              </a:rPr>
              <a:t>°.</a:t>
            </a:r>
          </a:p>
          <a:p>
            <a:pPr marL="285750" indent="-285750" algn="just">
              <a:buFont typeface="Arial" panose="020B0604020202020204" pitchFamily="34" charset="0"/>
              <a:buChar char="•"/>
            </a:pPr>
            <a:endParaRPr lang="es-CO" dirty="0">
              <a:latin typeface="+mn-lt"/>
            </a:endParaRPr>
          </a:p>
          <a:p>
            <a:pPr marL="285750" indent="-285750" algn="just">
              <a:buFont typeface="Arial" panose="020B0604020202020204" pitchFamily="34" charset="0"/>
              <a:buChar char="•"/>
            </a:pPr>
            <a:r>
              <a:rPr lang="es-CO" dirty="0">
                <a:latin typeface="+mn-lt"/>
              </a:rPr>
              <a:t>Lecturas de fase axial entre los rodamientos normalmente en fase</a:t>
            </a:r>
            <a:r>
              <a:rPr lang="es-CO" dirty="0" smtClean="0">
                <a:latin typeface="+mn-lt"/>
              </a:rPr>
              <a:t>.</a:t>
            </a:r>
          </a:p>
          <a:p>
            <a:pPr marL="285750" indent="-285750" algn="just">
              <a:buFont typeface="Arial" panose="020B0604020202020204" pitchFamily="34" charset="0"/>
              <a:buChar char="•"/>
            </a:pPr>
            <a:endParaRPr lang="es-CO" dirty="0">
              <a:latin typeface="+mn-lt"/>
            </a:endParaRPr>
          </a:p>
          <a:p>
            <a:pPr marL="285750" indent="-285750" algn="just">
              <a:buFont typeface="Arial" panose="020B0604020202020204" pitchFamily="34" charset="0"/>
              <a:buChar char="•"/>
            </a:pPr>
            <a:r>
              <a:rPr lang="es-CO" dirty="0">
                <a:latin typeface="+mn-lt"/>
              </a:rPr>
              <a:t>Las medidas de fase en dirección radial entre los rodamientos podrían estar desfasados.</a:t>
            </a:r>
          </a:p>
          <a:p>
            <a:endParaRPr lang="es-CO" dirty="0"/>
          </a:p>
        </p:txBody>
      </p:sp>
      <p:pic>
        <p:nvPicPr>
          <p:cNvPr id="3" name="Imagen 2"/>
          <p:cNvPicPr>
            <a:picLocks noChangeAspect="1"/>
          </p:cNvPicPr>
          <p:nvPr/>
        </p:nvPicPr>
        <p:blipFill rotWithShape="1">
          <a:blip r:embed="rId2"/>
          <a:srcRect l="38378" t="31299" r="39485" b="42124"/>
          <a:stretch/>
        </p:blipFill>
        <p:spPr>
          <a:xfrm>
            <a:off x="4716016" y="2655788"/>
            <a:ext cx="3413713" cy="2304256"/>
          </a:xfrm>
          <a:prstGeom prst="rect">
            <a:avLst/>
          </a:prstGeom>
        </p:spPr>
      </p:pic>
    </p:spTree>
    <p:extLst>
      <p:ext uri="{BB962C8B-B14F-4D97-AF65-F5344CB8AC3E}">
        <p14:creationId xmlns:p14="http://schemas.microsoft.com/office/powerpoint/2010/main" val="2065760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4027" t="24406" r="38931" b="27360"/>
          <a:stretch/>
        </p:blipFill>
        <p:spPr>
          <a:xfrm>
            <a:off x="323528" y="1412776"/>
            <a:ext cx="7744535" cy="4464496"/>
          </a:xfrm>
          <a:prstGeom prst="rect">
            <a:avLst/>
          </a:prstGeom>
        </p:spPr>
      </p:pic>
    </p:spTree>
    <p:extLst>
      <p:ext uri="{BB962C8B-B14F-4D97-AF65-F5344CB8AC3E}">
        <p14:creationId xmlns:p14="http://schemas.microsoft.com/office/powerpoint/2010/main" val="2286091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507439" y="1700808"/>
            <a:ext cx="7488832" cy="1292662"/>
          </a:xfrm>
          <a:prstGeom prst="rect">
            <a:avLst/>
          </a:prstGeom>
        </p:spPr>
        <p:txBody>
          <a:bodyPr wrap="square">
            <a:spAutoFit/>
          </a:bodyPr>
          <a:lstStyle/>
          <a:p>
            <a:pPr algn="just" fontAlgn="t"/>
            <a:r>
              <a:rPr lang="es-CO" sz="2000" dirty="0">
                <a:latin typeface="+mn-lt"/>
              </a:rPr>
              <a:t>El desequilibrio constituye la principal causa de avería de tipo mecánico en máquinas rotativas. Este fenómeno es debido a la distribución no uniforme de masas sometidas a rotación.</a:t>
            </a:r>
          </a:p>
          <a:p>
            <a:pPr algn="just" fontAlgn="t"/>
            <a:endParaRPr lang="es-CO" dirty="0">
              <a:latin typeface="+mn-lt"/>
            </a:endParaRPr>
          </a:p>
        </p:txBody>
      </p:sp>
      <p:pic>
        <p:nvPicPr>
          <p:cNvPr id="14338" name="Picture 2" descr="http://sinais.es/images/Recursos/Curso%20vibraciones/desequilibr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578" y="3284984"/>
            <a:ext cx="3992553" cy="2661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512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404664"/>
            <a:ext cx="3888432" cy="861774"/>
          </a:xfrm>
          <a:prstGeom prst="rect">
            <a:avLst/>
          </a:prstGeom>
          <a:noFill/>
        </p:spPr>
        <p:txBody>
          <a:bodyPr wrap="square" rtlCol="0">
            <a:spAutoFit/>
          </a:bodyPr>
          <a:lstStyle/>
          <a:p>
            <a:r>
              <a:rPr lang="es-CO" sz="3200" dirty="0">
                <a:solidFill>
                  <a:schemeClr val="bg1"/>
                </a:solidFill>
                <a:cs typeface="Arial" panose="020B0604020202020204" pitchFamily="34" charset="0"/>
              </a:rPr>
              <a:t>Medida de fase</a:t>
            </a:r>
          </a:p>
          <a:p>
            <a:endParaRPr lang="es-CO" dirty="0"/>
          </a:p>
        </p:txBody>
      </p:sp>
      <p:sp>
        <p:nvSpPr>
          <p:cNvPr id="3" name="CuadroTexto 2"/>
          <p:cNvSpPr txBox="1"/>
          <p:nvPr/>
        </p:nvSpPr>
        <p:spPr>
          <a:xfrm>
            <a:off x="251520" y="1266438"/>
            <a:ext cx="7776864" cy="4801314"/>
          </a:xfrm>
          <a:prstGeom prst="rect">
            <a:avLst/>
          </a:prstGeom>
          <a:noFill/>
        </p:spPr>
        <p:txBody>
          <a:bodyPr wrap="square" rtlCol="0">
            <a:spAutoFit/>
          </a:bodyPr>
          <a:lstStyle/>
          <a:p>
            <a:pPr algn="just"/>
            <a:r>
              <a:rPr lang="es-CO" dirty="0">
                <a:latin typeface="+mn-lt"/>
              </a:rPr>
              <a:t>La fase es un parámetro íntimamente relacionado con la vibración, ya que aparece en la realización de los equilibrados, la detección de resonancias y en el diagnóstico de averías. Definiremos el concepto de fase de dos formas diferentes para una mejor comprensión</a:t>
            </a:r>
            <a:r>
              <a:rPr lang="es-CO" dirty="0" smtClean="0">
                <a:latin typeface="+mn-lt"/>
              </a:rPr>
              <a:t>:</a:t>
            </a:r>
          </a:p>
          <a:p>
            <a:pPr algn="just"/>
            <a:endParaRPr lang="es-CO" dirty="0">
              <a:latin typeface="+mn-lt"/>
            </a:endParaRPr>
          </a:p>
          <a:p>
            <a:pPr marL="285750" indent="-285750" algn="just">
              <a:buFont typeface="Arial" panose="020B0604020202020204" pitchFamily="34" charset="0"/>
              <a:buChar char="•"/>
            </a:pPr>
            <a:r>
              <a:rPr lang="es-CO" dirty="0">
                <a:latin typeface="+mn-lt"/>
              </a:rPr>
              <a:t>Es el tiempo de adelanto o retraso que tiene una onda vibratoria respecto a otra de igual período o con respecto a una marca de referencia. La frecuencia de ambas ondas vibratorias y de la marca de referencia han de ser iguales.</a:t>
            </a:r>
          </a:p>
          <a:p>
            <a:pPr marL="285750" indent="-285750" algn="just">
              <a:buFont typeface="Arial" panose="020B0604020202020204" pitchFamily="34" charset="0"/>
              <a:buChar char="•"/>
            </a:pPr>
            <a:r>
              <a:rPr lang="es-CO" dirty="0">
                <a:latin typeface="+mn-lt"/>
              </a:rPr>
              <a:t>Físicamente, la fase es el movimiento relativo que tiene un punto de la máquina con respecto a otro</a:t>
            </a:r>
            <a:r>
              <a:rPr lang="es-CO" dirty="0" smtClean="0">
                <a:latin typeface="+mn-lt"/>
              </a:rPr>
              <a:t>.</a:t>
            </a:r>
          </a:p>
          <a:p>
            <a:pPr marL="285750" indent="-285750" algn="just">
              <a:buFont typeface="Arial" panose="020B0604020202020204" pitchFamily="34" charset="0"/>
              <a:buChar char="•"/>
            </a:pPr>
            <a:endParaRPr lang="es-CO" dirty="0">
              <a:latin typeface="+mn-lt"/>
            </a:endParaRPr>
          </a:p>
          <a:p>
            <a:pPr algn="just"/>
            <a:r>
              <a:rPr lang="es-CO" dirty="0">
                <a:latin typeface="+mn-lt"/>
              </a:rPr>
              <a:t>La aplicación práctica de las lecturas de fase en el diagnóstico de averías está en la diferenciación de problemas mecánicos que se manifiestan espectralmente de la misma forma, como son: el desequilibrio, la excentricidad, el eje deformado, la desalineación, las holguras, la falta de rigidez en la bancada y la resonancia armónica.</a:t>
            </a:r>
          </a:p>
          <a:p>
            <a:endParaRPr lang="es-CO" dirty="0"/>
          </a:p>
        </p:txBody>
      </p:sp>
    </p:spTree>
    <p:extLst>
      <p:ext uri="{BB962C8B-B14F-4D97-AF65-F5344CB8AC3E}">
        <p14:creationId xmlns:p14="http://schemas.microsoft.com/office/powerpoint/2010/main" val="397152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18335" y="1074706"/>
            <a:ext cx="7776864" cy="3416320"/>
          </a:xfrm>
          <a:prstGeom prst="rect">
            <a:avLst/>
          </a:prstGeom>
          <a:noFill/>
        </p:spPr>
        <p:txBody>
          <a:bodyPr wrap="square" rtlCol="0">
            <a:spAutoFit/>
          </a:bodyPr>
          <a:lstStyle/>
          <a:p>
            <a:pPr algn="just"/>
            <a:r>
              <a:rPr lang="es-CO" dirty="0">
                <a:solidFill>
                  <a:srgbClr val="0099FF"/>
                </a:solidFill>
              </a:rPr>
              <a:t>Pulso </a:t>
            </a:r>
            <a:r>
              <a:rPr lang="es-CO" dirty="0" err="1" smtClean="0">
                <a:solidFill>
                  <a:srgbClr val="0099FF"/>
                </a:solidFill>
              </a:rPr>
              <a:t>tacométrico</a:t>
            </a:r>
            <a:endParaRPr lang="es-CO" dirty="0" smtClean="0">
              <a:solidFill>
                <a:srgbClr val="0099FF"/>
              </a:solidFill>
            </a:endParaRPr>
          </a:p>
          <a:p>
            <a:pPr algn="just"/>
            <a:endParaRPr lang="es-CO" dirty="0">
              <a:solidFill>
                <a:srgbClr val="0099FF"/>
              </a:solidFill>
            </a:endParaRPr>
          </a:p>
          <a:p>
            <a:pPr algn="just"/>
            <a:r>
              <a:rPr lang="es-CO" dirty="0">
                <a:latin typeface="+mn-lt"/>
              </a:rPr>
              <a:t>Para realizar lecturas de fase utilizando un pulso </a:t>
            </a:r>
            <a:r>
              <a:rPr lang="es-CO" dirty="0" err="1">
                <a:latin typeface="+mn-lt"/>
              </a:rPr>
              <a:t>tacométrico</a:t>
            </a:r>
            <a:r>
              <a:rPr lang="es-CO" dirty="0">
                <a:latin typeface="+mn-lt"/>
              </a:rPr>
              <a:t> es necesario lo siguiente: un analizador </a:t>
            </a:r>
            <a:r>
              <a:rPr lang="es-CO" dirty="0" err="1">
                <a:latin typeface="+mn-lt"/>
              </a:rPr>
              <a:t>monocanal</a:t>
            </a:r>
            <a:r>
              <a:rPr lang="es-CO" dirty="0">
                <a:latin typeface="+mn-lt"/>
              </a:rPr>
              <a:t> con entrada TTL y con filtro, un sensor de vibración, un pulso </a:t>
            </a:r>
            <a:r>
              <a:rPr lang="es-CO" dirty="0" err="1">
                <a:latin typeface="+mn-lt"/>
              </a:rPr>
              <a:t>tacométrico</a:t>
            </a:r>
            <a:r>
              <a:rPr lang="es-CO" dirty="0">
                <a:latin typeface="+mn-lt"/>
              </a:rPr>
              <a:t> generado por un </a:t>
            </a:r>
            <a:r>
              <a:rPr lang="es-CO" dirty="0" err="1">
                <a:latin typeface="+mn-lt"/>
              </a:rPr>
              <a:t>fototaco</a:t>
            </a:r>
            <a:r>
              <a:rPr lang="es-CO" dirty="0">
                <a:latin typeface="+mn-lt"/>
              </a:rPr>
              <a:t> o un taco magnético y una marca de referencia, que para el primer caso será una cinta reflectante y para el segundo un </a:t>
            </a:r>
            <a:r>
              <a:rPr lang="es-CO" dirty="0" err="1">
                <a:latin typeface="+mn-lt"/>
              </a:rPr>
              <a:t>chavetero</a:t>
            </a:r>
            <a:r>
              <a:rPr lang="es-CO" dirty="0">
                <a:latin typeface="+mn-lt"/>
              </a:rPr>
              <a:t>. Para la realización de la medida se coloca el sensor en el punto que se desea analizar y se orienta el tacómetro hacia la cinta reflectante para obtener el pulso </a:t>
            </a:r>
            <a:r>
              <a:rPr lang="es-CO" dirty="0" err="1">
                <a:latin typeface="+mn-lt"/>
              </a:rPr>
              <a:t>tacométrico</a:t>
            </a:r>
            <a:r>
              <a:rPr lang="es-CO" dirty="0">
                <a:latin typeface="+mn-lt"/>
              </a:rPr>
              <a:t>. La salida del tacómetro se conecta a la entrada TTL del analizador y el sensor a su entrada de vibración. La señal TTL determina la frecuencia que se desea filtrar y el usuario determina el ancho de la banda de frecuencia a través del analizador. </a:t>
            </a:r>
            <a:endParaRPr lang="es-CO" dirty="0"/>
          </a:p>
        </p:txBody>
      </p:sp>
      <p:pic>
        <p:nvPicPr>
          <p:cNvPr id="1026" name="Picture 2" descr="Resultado de imagen para pulso tacometrico"/>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b="10119"/>
          <a:stretch/>
        </p:blipFill>
        <p:spPr bwMode="auto">
          <a:xfrm>
            <a:off x="5220072" y="4509120"/>
            <a:ext cx="1800200" cy="181802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318335" y="4491026"/>
            <a:ext cx="4176464" cy="1477328"/>
          </a:xfrm>
          <a:prstGeom prst="rect">
            <a:avLst/>
          </a:prstGeom>
          <a:noFill/>
        </p:spPr>
        <p:txBody>
          <a:bodyPr wrap="square" rtlCol="0">
            <a:spAutoFit/>
          </a:bodyPr>
          <a:lstStyle/>
          <a:p>
            <a:pPr algn="just"/>
            <a:r>
              <a:rPr lang="es-CO" dirty="0">
                <a:latin typeface="+mn-lt"/>
              </a:rPr>
              <a:t>El analizador presentará en pantalla directamente el posicionamiento del máximo de vibración de la señal filtrada con respecto a la marca de referencia.</a:t>
            </a:r>
            <a:endParaRPr lang="es-CO" dirty="0">
              <a:solidFill>
                <a:srgbClr val="0099FF"/>
              </a:solidFill>
              <a:latin typeface="+mn-lt"/>
            </a:endParaRPr>
          </a:p>
          <a:p>
            <a:endParaRPr lang="es-CO" dirty="0"/>
          </a:p>
        </p:txBody>
      </p:sp>
    </p:spTree>
    <p:extLst>
      <p:ext uri="{BB962C8B-B14F-4D97-AF65-F5344CB8AC3E}">
        <p14:creationId xmlns:p14="http://schemas.microsoft.com/office/powerpoint/2010/main" val="2656913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5536" y="1412776"/>
            <a:ext cx="7704856" cy="923330"/>
          </a:xfrm>
          <a:prstGeom prst="rect">
            <a:avLst/>
          </a:prstGeom>
          <a:noFill/>
        </p:spPr>
        <p:txBody>
          <a:bodyPr wrap="square" rtlCol="0">
            <a:spAutoFit/>
          </a:bodyPr>
          <a:lstStyle/>
          <a:p>
            <a:pPr algn="just"/>
            <a:r>
              <a:rPr lang="es-CO" dirty="0">
                <a:latin typeface="+mn-lt"/>
              </a:rPr>
              <a:t>El gráfico de la </a:t>
            </a:r>
            <a:r>
              <a:rPr lang="es-CO" u="sng" dirty="0">
                <a:latin typeface="+mn-lt"/>
                <a:hlinkClick r:id="rId2"/>
              </a:rPr>
              <a:t>Figura 34</a:t>
            </a:r>
            <a:r>
              <a:rPr lang="es-CO" dirty="0">
                <a:latin typeface="+mn-lt"/>
              </a:rPr>
              <a:t> permite interpretar claramente el cálculo de la fase realizado en el analizador </a:t>
            </a:r>
            <a:r>
              <a:rPr lang="es-CO" dirty="0" err="1">
                <a:latin typeface="+mn-lt"/>
              </a:rPr>
              <a:t>monocanal</a:t>
            </a:r>
            <a:r>
              <a:rPr lang="es-CO" dirty="0">
                <a:latin typeface="+mn-lt"/>
              </a:rPr>
              <a:t>. El cálculo es una simple regla de tres que da como resultado la siguiente ecuación:</a:t>
            </a:r>
            <a:endParaRPr lang="es-CO" dirty="0">
              <a:latin typeface="+mn-lt"/>
            </a:endParaRPr>
          </a:p>
        </p:txBody>
      </p:sp>
      <p:pic>
        <p:nvPicPr>
          <p:cNvPr id="3" name="Imagen 2"/>
          <p:cNvPicPr>
            <a:picLocks noChangeAspect="1"/>
          </p:cNvPicPr>
          <p:nvPr/>
        </p:nvPicPr>
        <p:blipFill rotWithShape="1">
          <a:blip r:embed="rId3"/>
          <a:srcRect l="19561" t="44094" r="72137" b="50000"/>
          <a:stretch/>
        </p:blipFill>
        <p:spPr>
          <a:xfrm>
            <a:off x="4788024" y="2132856"/>
            <a:ext cx="1728192" cy="691276"/>
          </a:xfrm>
          <a:prstGeom prst="rect">
            <a:avLst/>
          </a:prstGeom>
        </p:spPr>
      </p:pic>
      <p:pic>
        <p:nvPicPr>
          <p:cNvPr id="4" name="Imagen 3"/>
          <p:cNvPicPr>
            <a:picLocks noChangeAspect="1"/>
          </p:cNvPicPr>
          <p:nvPr/>
        </p:nvPicPr>
        <p:blipFill rotWithShape="1">
          <a:blip r:embed="rId3"/>
          <a:srcRect l="38378" t="41585" r="38931" b="27900"/>
          <a:stretch/>
        </p:blipFill>
        <p:spPr>
          <a:xfrm>
            <a:off x="4247964" y="3070830"/>
            <a:ext cx="3809457" cy="2880320"/>
          </a:xfrm>
          <a:prstGeom prst="rect">
            <a:avLst/>
          </a:prstGeom>
        </p:spPr>
      </p:pic>
      <p:sp>
        <p:nvSpPr>
          <p:cNvPr id="6" name="Rectángulo 5"/>
          <p:cNvSpPr/>
          <p:nvPr/>
        </p:nvSpPr>
        <p:spPr>
          <a:xfrm>
            <a:off x="395536" y="2824132"/>
            <a:ext cx="3456384" cy="312701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CO"/>
              <a:t>La ventaja más destacable del tacómetro de infrarrojos o luz visible es la fiabilidad, la repetibilidad y la rapidez en la realización de las lecturas siendo el principal inconveniente la necesidad de parar la máquina para la colocación de la cinta refIectante. Este es un inconveniente que no presentan los tacómetros magnéticos.</a:t>
            </a:r>
            <a:endParaRPr lang="es-CO" dirty="0"/>
          </a:p>
        </p:txBody>
      </p:sp>
    </p:spTree>
    <p:extLst>
      <p:ext uri="{BB962C8B-B14F-4D97-AF65-F5344CB8AC3E}">
        <p14:creationId xmlns:p14="http://schemas.microsoft.com/office/powerpoint/2010/main" val="2572413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1124744"/>
            <a:ext cx="5688632" cy="5109091"/>
          </a:xfrm>
          <a:prstGeom prst="rect">
            <a:avLst/>
          </a:prstGeom>
          <a:noFill/>
        </p:spPr>
        <p:txBody>
          <a:bodyPr wrap="square" rtlCol="0">
            <a:spAutoFit/>
          </a:bodyPr>
          <a:lstStyle/>
          <a:p>
            <a:pPr algn="just"/>
            <a:r>
              <a:rPr lang="es-CO" sz="2000" dirty="0">
                <a:solidFill>
                  <a:srgbClr val="0099FF"/>
                </a:solidFill>
                <a:latin typeface="+mn-lt"/>
              </a:rPr>
              <a:t>Lámpara </a:t>
            </a:r>
            <a:r>
              <a:rPr lang="es-CO" sz="2000" dirty="0" smtClean="0">
                <a:solidFill>
                  <a:srgbClr val="0099FF"/>
                </a:solidFill>
                <a:latin typeface="+mn-lt"/>
              </a:rPr>
              <a:t>estroboscópica</a:t>
            </a:r>
          </a:p>
          <a:p>
            <a:pPr algn="just"/>
            <a:endParaRPr lang="es-CO" dirty="0">
              <a:solidFill>
                <a:srgbClr val="0099FF"/>
              </a:solidFill>
              <a:latin typeface="+mn-lt"/>
            </a:endParaRPr>
          </a:p>
          <a:p>
            <a:pPr algn="just"/>
            <a:r>
              <a:rPr lang="es-CO" dirty="0">
                <a:latin typeface="+mn-lt"/>
              </a:rPr>
              <a:t>Las lecturas de fase con lámpara </a:t>
            </a:r>
            <a:r>
              <a:rPr lang="es-CO" dirty="0" err="1">
                <a:latin typeface="+mn-lt"/>
              </a:rPr>
              <a:t>estrobocópica</a:t>
            </a:r>
            <a:r>
              <a:rPr lang="es-CO" dirty="0">
                <a:latin typeface="+mn-lt"/>
              </a:rPr>
              <a:t> se pueden realizar mediante dos técnicas. La primera es totalmente análoga a la del pulso </a:t>
            </a:r>
            <a:r>
              <a:rPr lang="es-CO" dirty="0" err="1">
                <a:latin typeface="+mn-lt"/>
              </a:rPr>
              <a:t>tacométrico</a:t>
            </a:r>
            <a:r>
              <a:rPr lang="es-CO" dirty="0">
                <a:latin typeface="+mn-lt"/>
              </a:rPr>
              <a:t>, en este caso la lámpara actúa como un generador de pulso a la frecuencia que desea el usuario, normalmente la velocidad de giro del eje. La lámpara dispone de una salida que envía el pulso TTL al analizador. Para que el pulso se genere siempre en el mismo instante de cada giro del eje, ha de congelarse la imagen del eje siempre en la misma posición. Para congelar la imagen siempre en la misma posición hay que fijarse en marcas claras del eje o en la chaveta y mantener el eje en la misma posición a lo largo de todas las mediciones de fase. El valor de la lectura de fase aparecerá en la pantalla del analizador al igual que ocurre con el pulso </a:t>
            </a:r>
            <a:r>
              <a:rPr lang="es-CO" dirty="0" err="1">
                <a:latin typeface="+mn-lt"/>
              </a:rPr>
              <a:t>tacométrico</a:t>
            </a:r>
            <a:r>
              <a:rPr lang="es-CO" dirty="0">
                <a:latin typeface="+mn-lt"/>
              </a:rPr>
              <a:t>.</a:t>
            </a:r>
          </a:p>
          <a:p>
            <a:endParaRPr lang="es-CO" dirty="0"/>
          </a:p>
        </p:txBody>
      </p:sp>
      <p:pic>
        <p:nvPicPr>
          <p:cNvPr id="2050" name="Picture 2" descr="Resultado de imagen para LÃ¡mpara estroboscÃ³pica vibraciones mecanicas"/>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156176" y="2671176"/>
            <a:ext cx="2016224" cy="201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310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5536" y="1196752"/>
            <a:ext cx="7272808" cy="3416320"/>
          </a:xfrm>
          <a:prstGeom prst="rect">
            <a:avLst/>
          </a:prstGeom>
          <a:noFill/>
        </p:spPr>
        <p:txBody>
          <a:bodyPr wrap="square" rtlCol="0">
            <a:spAutoFit/>
          </a:bodyPr>
          <a:lstStyle/>
          <a:p>
            <a:pPr algn="just"/>
            <a:r>
              <a:rPr lang="es-CO" dirty="0">
                <a:latin typeface="+mn-lt"/>
              </a:rPr>
              <a:t>La segunda técnica de lectura de fase no presenta la lectura de fase en el analizador, sino que se visualiza según la posición del eje al congelarlo la lámpara estroboscópica, en este caso la lámpara no envía ningún tipo de señal al analizador. La cadena es la siguiente, el analizador filtra la señal del sensor a la frecuencia fijada por el usuario, cada vez que el analizador detecta el máximo de vibración envía una señal a la lámpara para que emita un destello. Estos destellos tienen la frecuencia de giro del eje, por lo que el eje se observa congelado. Tomando como referencia un punto fijo, se mide la fase como el posicionamiento de una marca de eje con respecto a la referencia fija</a:t>
            </a:r>
            <a:r>
              <a:rPr lang="es-CO" dirty="0" smtClean="0">
                <a:latin typeface="+mn-lt"/>
              </a:rPr>
              <a:t>.</a:t>
            </a:r>
          </a:p>
          <a:p>
            <a:pPr algn="just"/>
            <a:endParaRPr lang="es-CO" dirty="0">
              <a:latin typeface="+mn-lt"/>
            </a:endParaRPr>
          </a:p>
          <a:p>
            <a:endParaRPr lang="es-CO" dirty="0"/>
          </a:p>
        </p:txBody>
      </p:sp>
      <p:sp>
        <p:nvSpPr>
          <p:cNvPr id="3" name="Rectángulo 2"/>
          <p:cNvSpPr/>
          <p:nvPr/>
        </p:nvSpPr>
        <p:spPr>
          <a:xfrm>
            <a:off x="431478" y="4149080"/>
            <a:ext cx="7164857" cy="12241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CO" dirty="0"/>
              <a:t>La ventaja de la lámpara es que no hay necesidad de parar la máquina para colocar la cinta reflectante sobre el eje y el inconveniente es que se requiere mayor tiempo y es menos precisa la lectura que la realizada con el </a:t>
            </a:r>
            <a:r>
              <a:rPr lang="es-CO" dirty="0" err="1"/>
              <a:t>fototaco</a:t>
            </a:r>
            <a:r>
              <a:rPr lang="es-CO" dirty="0"/>
              <a:t>.</a:t>
            </a:r>
            <a:endParaRPr lang="es-CO" dirty="0"/>
          </a:p>
        </p:txBody>
      </p:sp>
    </p:spTree>
    <p:extLst>
      <p:ext uri="{BB962C8B-B14F-4D97-AF65-F5344CB8AC3E}">
        <p14:creationId xmlns:p14="http://schemas.microsoft.com/office/powerpoint/2010/main" val="3478543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5536" y="1268760"/>
            <a:ext cx="4824536" cy="5109091"/>
          </a:xfrm>
          <a:prstGeom prst="rect">
            <a:avLst/>
          </a:prstGeom>
          <a:noFill/>
        </p:spPr>
        <p:txBody>
          <a:bodyPr wrap="square" rtlCol="0">
            <a:spAutoFit/>
          </a:bodyPr>
          <a:lstStyle/>
          <a:p>
            <a:r>
              <a:rPr lang="es-CO" sz="2000" dirty="0">
                <a:solidFill>
                  <a:srgbClr val="0099FF"/>
                </a:solidFill>
                <a:latin typeface="+mn-lt"/>
              </a:rPr>
              <a:t>Analizador </a:t>
            </a:r>
            <a:r>
              <a:rPr lang="es-CO" sz="2000" dirty="0" smtClean="0">
                <a:solidFill>
                  <a:srgbClr val="0099FF"/>
                </a:solidFill>
                <a:latin typeface="+mn-lt"/>
              </a:rPr>
              <a:t>multicanal</a:t>
            </a:r>
          </a:p>
          <a:p>
            <a:endParaRPr lang="es-CO" dirty="0">
              <a:solidFill>
                <a:srgbClr val="0099FF"/>
              </a:solidFill>
              <a:latin typeface="+mn-lt"/>
            </a:endParaRPr>
          </a:p>
          <a:p>
            <a:pPr algn="just"/>
            <a:r>
              <a:rPr lang="es-CO" dirty="0">
                <a:latin typeface="+mn-lt"/>
              </a:rPr>
              <a:t>Las medidas con analizadores multicanales (dos canales como mínimo) consisten en realizar al menos dos lecturas de vibración con dos sensores simultáneamente y, comparar sus ondas en el tiempo. De la comparación se deducirá la fase de una de las medidas con respecto a la otra. Fijando un sensor en uno de los puntos del sistema y colocando otro sensor en los puntos de interés podemos realizar lecturas de fase relativas al sensor fijo. La principal ventaja de este método, además de su rapidez, es que no requiere la utilización de </a:t>
            </a:r>
            <a:r>
              <a:rPr lang="es-CO" dirty="0" err="1">
                <a:latin typeface="+mn-lt"/>
              </a:rPr>
              <a:t>fototaco</a:t>
            </a:r>
            <a:r>
              <a:rPr lang="es-CO" dirty="0">
                <a:latin typeface="+mn-lt"/>
              </a:rPr>
              <a:t> o de lámpara estroboscópica. Esta técnica suele utilizarse para análisis ODS (simulación de la deformación en funcionamiento) y análisis modal.</a:t>
            </a:r>
          </a:p>
          <a:p>
            <a:endParaRPr lang="es-CO" dirty="0"/>
          </a:p>
        </p:txBody>
      </p:sp>
      <p:pic>
        <p:nvPicPr>
          <p:cNvPr id="3074" name="Picture 2" descr="Resultado de imagen para analizador multicanal para vibraciones mecanicas"/>
          <p:cNvPicPr>
            <a:picLocks noChangeAspect="1" noChangeArrowheads="1"/>
          </p:cNvPicPr>
          <p:nvPr/>
        </p:nvPicPr>
        <p:blipFill rotWithShape="1">
          <a:blip r:embed="rId2">
            <a:extLst>
              <a:ext uri="{28A0092B-C50C-407E-A947-70E740481C1C}">
                <a14:useLocalDpi xmlns:a14="http://schemas.microsoft.com/office/drawing/2010/main" val="0"/>
              </a:ext>
            </a:extLst>
          </a:blip>
          <a:srcRect l="30603" r="25443"/>
          <a:stretch/>
        </p:blipFill>
        <p:spPr bwMode="auto">
          <a:xfrm>
            <a:off x="5292080" y="2347833"/>
            <a:ext cx="3060660" cy="2950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886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404664"/>
            <a:ext cx="5112568" cy="738664"/>
          </a:xfrm>
          <a:prstGeom prst="rect">
            <a:avLst/>
          </a:prstGeom>
          <a:noFill/>
        </p:spPr>
        <p:txBody>
          <a:bodyPr wrap="square" rtlCol="0">
            <a:spAutoFit/>
          </a:bodyPr>
          <a:lstStyle/>
          <a:p>
            <a:r>
              <a:rPr lang="es-CO" sz="2400" dirty="0">
                <a:solidFill>
                  <a:schemeClr val="bg1"/>
                </a:solidFill>
              </a:rPr>
              <a:t>Causas de desequilibrio</a:t>
            </a:r>
          </a:p>
          <a:p>
            <a:endParaRPr lang="es-CO" dirty="0"/>
          </a:p>
        </p:txBody>
      </p:sp>
      <p:sp>
        <p:nvSpPr>
          <p:cNvPr id="3" name="CuadroTexto 2"/>
          <p:cNvSpPr txBox="1"/>
          <p:nvPr/>
        </p:nvSpPr>
        <p:spPr>
          <a:xfrm>
            <a:off x="395536" y="1484784"/>
            <a:ext cx="7488832" cy="4247317"/>
          </a:xfrm>
          <a:prstGeom prst="rect">
            <a:avLst/>
          </a:prstGeom>
          <a:noFill/>
        </p:spPr>
        <p:txBody>
          <a:bodyPr wrap="square" rtlCol="0">
            <a:spAutoFit/>
          </a:bodyPr>
          <a:lstStyle/>
          <a:p>
            <a:pPr algn="just"/>
            <a:r>
              <a:rPr lang="es-CO" dirty="0">
                <a:latin typeface="+mn-lt"/>
              </a:rPr>
              <a:t>Una máquina rotativa está desequilibrada cuando el centro de gravedad o centro de masas del rotor no coincide con su centro de rotación o centro geométrico. Esto origina una fuerza centrífuga que (como se puede ver en la </a:t>
            </a:r>
            <a:r>
              <a:rPr lang="es-CO" u="sng" dirty="0">
                <a:latin typeface="+mn-lt"/>
                <a:hlinkClick r:id="rId2"/>
              </a:rPr>
              <a:t>Figura 35</a:t>
            </a:r>
            <a:r>
              <a:rPr lang="es-CO" dirty="0">
                <a:latin typeface="+mn-lt"/>
              </a:rPr>
              <a:t>) parte desde el centro de rotación en dirección radial y gira síncronamente con el eje generando una vibración excesiva</a:t>
            </a:r>
            <a:r>
              <a:rPr lang="es-CO" dirty="0" smtClean="0">
                <a:latin typeface="+mn-lt"/>
              </a:rPr>
              <a:t>.</a:t>
            </a:r>
          </a:p>
          <a:p>
            <a:pPr algn="just"/>
            <a:endParaRPr lang="es-CO" dirty="0">
              <a:latin typeface="+mn-lt"/>
            </a:endParaRPr>
          </a:p>
          <a:p>
            <a:pPr algn="just"/>
            <a:r>
              <a:rPr lang="es-CO" dirty="0">
                <a:latin typeface="+mn-lt"/>
              </a:rPr>
              <a:t>Entre las características principales del desequilibrio podemos destacar las siguientes</a:t>
            </a:r>
            <a:r>
              <a:rPr lang="es-CO" dirty="0" smtClean="0">
                <a:latin typeface="+mn-lt"/>
              </a:rPr>
              <a:t>:</a:t>
            </a:r>
          </a:p>
          <a:p>
            <a:pPr algn="just"/>
            <a:endParaRPr lang="es-CO" dirty="0" smtClean="0">
              <a:latin typeface="+mn-lt"/>
            </a:endParaRPr>
          </a:p>
          <a:p>
            <a:pPr marL="285750" indent="-285750" algn="just">
              <a:buFont typeface="Arial" panose="020B0604020202020204" pitchFamily="34" charset="0"/>
              <a:buChar char="•"/>
            </a:pPr>
            <a:r>
              <a:rPr lang="es-CO" dirty="0" smtClean="0">
                <a:latin typeface="+mn-lt"/>
              </a:rPr>
              <a:t>La </a:t>
            </a:r>
            <a:r>
              <a:rPr lang="es-CO" dirty="0">
                <a:latin typeface="+mn-lt"/>
              </a:rPr>
              <a:t>amplitud de la vibración es directamente proporcional a la cantidad de desequilibrio.</a:t>
            </a:r>
          </a:p>
          <a:p>
            <a:pPr marL="285750" indent="-285750" algn="just">
              <a:buFont typeface="Arial" panose="020B0604020202020204" pitchFamily="34" charset="0"/>
              <a:buChar char="•"/>
            </a:pPr>
            <a:r>
              <a:rPr lang="es-CO" dirty="0">
                <a:latin typeface="+mn-lt"/>
              </a:rPr>
              <a:t>La variación en el desequilibrio originará una variación en el ángulo de fase.</a:t>
            </a:r>
          </a:p>
          <a:p>
            <a:pPr marL="285750" indent="-285750" algn="just">
              <a:buFont typeface="Arial" panose="020B0604020202020204" pitchFamily="34" charset="0"/>
              <a:buChar char="•"/>
            </a:pPr>
            <a:r>
              <a:rPr lang="es-CO" dirty="0">
                <a:latin typeface="+mn-lt"/>
              </a:rPr>
              <a:t>La suma vectorial de todos los pesos situados en un mismo plano es igual a un único desequilibrio.</a:t>
            </a:r>
          </a:p>
          <a:p>
            <a:endParaRPr lang="es-CO" dirty="0"/>
          </a:p>
        </p:txBody>
      </p:sp>
    </p:spTree>
    <p:extLst>
      <p:ext uri="{BB962C8B-B14F-4D97-AF65-F5344CB8AC3E}">
        <p14:creationId xmlns:p14="http://schemas.microsoft.com/office/powerpoint/2010/main" val="38904893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Compues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11232</TotalTime>
  <Words>1440</Words>
  <Application>Microsoft Office PowerPoint</Application>
  <PresentationFormat>Presentación en pantalla (4:3)</PresentationFormat>
  <Paragraphs>84</Paragraphs>
  <Slides>18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Arial Rounded MT Bold</vt:lpstr>
      <vt:lpstr>Arial Unicode MS</vt:lpstr>
      <vt:lpstr>Calibri</vt:lpstr>
      <vt:lpstr>Cambria</vt:lpstr>
      <vt:lpstr>Adyacencia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Unidades Tecnológicas de Santander</dc:title>
  <dc:creator>UTS</dc:creator>
  <cp:lastModifiedBy>Geraldine Restrepo García</cp:lastModifiedBy>
  <cp:revision>697</cp:revision>
  <dcterms:created xsi:type="dcterms:W3CDTF">2011-09-09T20:30:00Z</dcterms:created>
  <dcterms:modified xsi:type="dcterms:W3CDTF">2018-06-14T17:37:35Z</dcterms:modified>
</cp:coreProperties>
</file>